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23"/>
  </p:notesMasterIdLst>
  <p:handoutMasterIdLst>
    <p:handoutMasterId r:id="rId24"/>
  </p:handoutMasterIdLst>
  <p:sldIdLst>
    <p:sldId id="256" r:id="rId2"/>
    <p:sldId id="435" r:id="rId3"/>
    <p:sldId id="443" r:id="rId4"/>
    <p:sldId id="436" r:id="rId5"/>
    <p:sldId id="447" r:id="rId6"/>
    <p:sldId id="444" r:id="rId7"/>
    <p:sldId id="437" r:id="rId8"/>
    <p:sldId id="451" r:id="rId9"/>
    <p:sldId id="440" r:id="rId10"/>
    <p:sldId id="261" r:id="rId11"/>
    <p:sldId id="452" r:id="rId12"/>
    <p:sldId id="439" r:id="rId13"/>
    <p:sldId id="263" r:id="rId14"/>
    <p:sldId id="442" r:id="rId15"/>
    <p:sldId id="450" r:id="rId16"/>
    <p:sldId id="453" r:id="rId17"/>
    <p:sldId id="448" r:id="rId18"/>
    <p:sldId id="449" r:id="rId19"/>
    <p:sldId id="371" r:id="rId20"/>
    <p:sldId id="445" r:id="rId21"/>
    <p:sldId id="446" r:id="rId22"/>
  </p:sldIdLst>
  <p:sldSz cx="9144000" cy="6858000" type="screen4x3"/>
  <p:notesSz cx="6794500" cy="9877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271A"/>
    <a:srgbClr val="C03826"/>
    <a:srgbClr val="5289B6"/>
    <a:srgbClr val="4477A2"/>
    <a:srgbClr val="FF9900"/>
    <a:srgbClr val="7BA5C7"/>
    <a:srgbClr val="00A29E"/>
    <a:srgbClr val="FAE8E6"/>
    <a:srgbClr val="FBEDEB"/>
    <a:srgbClr val="6B9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7" autoAdjust="0"/>
    <p:restoredTop sz="88079" autoAdjust="0"/>
  </p:normalViewPr>
  <p:slideViewPr>
    <p:cSldViewPr>
      <p:cViewPr varScale="1">
        <p:scale>
          <a:sx n="60" d="100"/>
          <a:sy n="60" d="100"/>
        </p:scale>
        <p:origin x="78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B4F13-4307-4B6F-9675-6C5720CD4A6B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1755D57-64A8-42FB-9C33-BFADFD688B18}">
      <dgm:prSet custT="1"/>
      <dgm:spPr/>
      <dgm:t>
        <a:bodyPr/>
        <a:lstStyle/>
        <a:p>
          <a:r>
            <a:rPr lang="en-US" sz="2400" b="1" dirty="0"/>
            <a:t>7 constructs, 5 points Likert scale</a:t>
          </a:r>
        </a:p>
      </dgm:t>
    </dgm:pt>
    <dgm:pt modelId="{94C5C76C-CAEA-49F0-8E05-932E43927F3C}" type="parTrans" cxnId="{04340BAF-EDE1-4A42-BF50-8F52010B2FB2}">
      <dgm:prSet/>
      <dgm:spPr/>
      <dgm:t>
        <a:bodyPr/>
        <a:lstStyle/>
        <a:p>
          <a:endParaRPr lang="en-US"/>
        </a:p>
      </dgm:t>
    </dgm:pt>
    <dgm:pt modelId="{A0BC5ED8-9119-4774-8C67-0FEA3BC9E670}" type="sibTrans" cxnId="{04340BAF-EDE1-4A42-BF50-8F52010B2FB2}">
      <dgm:prSet/>
      <dgm:spPr/>
      <dgm:t>
        <a:bodyPr/>
        <a:lstStyle/>
        <a:p>
          <a:endParaRPr lang="en-US"/>
        </a:p>
      </dgm:t>
    </dgm:pt>
    <dgm:pt modelId="{117D8F5C-68FD-4627-A644-65460DEDC47F}">
      <dgm:prSet/>
      <dgm:spPr/>
      <dgm:t>
        <a:bodyPr/>
        <a:lstStyle/>
        <a:p>
          <a:r>
            <a:rPr lang="en-US" i="0" noProof="0" dirty="0"/>
            <a:t>Enjoyment</a:t>
          </a:r>
          <a:endParaRPr lang="en-US" noProof="0" dirty="0"/>
        </a:p>
      </dgm:t>
    </dgm:pt>
    <dgm:pt modelId="{CEB1BFE4-8604-4A11-BB04-9FBAA26D5451}" type="parTrans" cxnId="{FC9B8E97-3EB0-4E66-8E84-F59D27196D83}">
      <dgm:prSet/>
      <dgm:spPr/>
      <dgm:t>
        <a:bodyPr/>
        <a:lstStyle/>
        <a:p>
          <a:endParaRPr lang="en-US"/>
        </a:p>
      </dgm:t>
    </dgm:pt>
    <dgm:pt modelId="{8BE2C33F-C950-405F-B150-0E8DAD446260}" type="sibTrans" cxnId="{FC9B8E97-3EB0-4E66-8E84-F59D27196D83}">
      <dgm:prSet/>
      <dgm:spPr/>
      <dgm:t>
        <a:bodyPr/>
        <a:lstStyle/>
        <a:p>
          <a:endParaRPr lang="en-US"/>
        </a:p>
      </dgm:t>
    </dgm:pt>
    <dgm:pt modelId="{1BD0E2E9-EB33-4316-BA78-1D340BBED6F4}">
      <dgm:prSet/>
      <dgm:spPr/>
      <dgm:t>
        <a:bodyPr/>
        <a:lstStyle/>
        <a:p>
          <a:r>
            <a:rPr lang="he-IL" i="0" dirty="0">
              <a:latin typeface="+mn-lt"/>
            </a:rPr>
            <a:t>Learning</a:t>
          </a:r>
          <a:endParaRPr lang="en-US" dirty="0">
            <a:latin typeface="+mn-lt"/>
          </a:endParaRPr>
        </a:p>
      </dgm:t>
    </dgm:pt>
    <dgm:pt modelId="{3C4E419B-4AE5-4620-92A7-E66CFC949D9B}" type="parTrans" cxnId="{5E2C31BC-CE61-42CC-9538-5753DC2B6E17}">
      <dgm:prSet/>
      <dgm:spPr/>
      <dgm:t>
        <a:bodyPr/>
        <a:lstStyle/>
        <a:p>
          <a:endParaRPr lang="en-US"/>
        </a:p>
      </dgm:t>
    </dgm:pt>
    <dgm:pt modelId="{C7035F7F-C0ED-41AE-A6E0-492623177D75}" type="sibTrans" cxnId="{5E2C31BC-CE61-42CC-9538-5753DC2B6E17}">
      <dgm:prSet/>
      <dgm:spPr/>
      <dgm:t>
        <a:bodyPr/>
        <a:lstStyle/>
        <a:p>
          <a:endParaRPr lang="en-US"/>
        </a:p>
      </dgm:t>
    </dgm:pt>
    <dgm:pt modelId="{927AA1E6-69F5-4CA9-8362-CF6CF6622234}">
      <dgm:prSet/>
      <dgm:spPr/>
      <dgm:t>
        <a:bodyPr/>
        <a:lstStyle/>
        <a:p>
          <a:r>
            <a:rPr lang="en-US" i="0" dirty="0"/>
            <a:t>Subject/ discipline </a:t>
          </a:r>
          <a:r>
            <a:rPr lang="en-US" i="0" noProof="0" dirty="0"/>
            <a:t>Motivation</a:t>
          </a:r>
          <a:r>
            <a:rPr lang="en-US" i="0" dirty="0"/>
            <a:t> </a:t>
          </a:r>
          <a:endParaRPr lang="en-US" dirty="0"/>
        </a:p>
      </dgm:t>
    </dgm:pt>
    <dgm:pt modelId="{50986A6C-1E31-46B9-9C39-97CCD2E53C0F}" type="parTrans" cxnId="{AEDB0731-3EBC-4059-A6D6-53EB6B9D14A2}">
      <dgm:prSet/>
      <dgm:spPr/>
      <dgm:t>
        <a:bodyPr/>
        <a:lstStyle/>
        <a:p>
          <a:endParaRPr lang="en-US"/>
        </a:p>
      </dgm:t>
    </dgm:pt>
    <dgm:pt modelId="{61AF20F5-97E6-4856-A759-B0CFD16B6E78}" type="sibTrans" cxnId="{AEDB0731-3EBC-4059-A6D6-53EB6B9D14A2}">
      <dgm:prSet/>
      <dgm:spPr/>
      <dgm:t>
        <a:bodyPr/>
        <a:lstStyle/>
        <a:p>
          <a:endParaRPr lang="en-US"/>
        </a:p>
      </dgm:t>
    </dgm:pt>
    <dgm:pt modelId="{ECAA6184-ACA9-4031-B13F-D78C363FE2AD}">
      <dgm:prSet/>
      <dgm:spPr/>
      <dgm:t>
        <a:bodyPr/>
        <a:lstStyle/>
        <a:p>
          <a:r>
            <a:rPr lang="en-US" i="0" noProof="0" dirty="0">
              <a:latin typeface="+mn-lt"/>
            </a:rPr>
            <a:t>Self-efficacy</a:t>
          </a:r>
          <a:endParaRPr lang="en-US" noProof="0" dirty="0">
            <a:latin typeface="+mn-lt"/>
          </a:endParaRPr>
        </a:p>
      </dgm:t>
    </dgm:pt>
    <dgm:pt modelId="{1DE285D4-3806-4CF2-A1D0-A204C56FA1F6}" type="parTrans" cxnId="{DB43441B-37B7-443C-8C97-AA2ABBCF01EC}">
      <dgm:prSet/>
      <dgm:spPr/>
      <dgm:t>
        <a:bodyPr/>
        <a:lstStyle/>
        <a:p>
          <a:endParaRPr lang="en-US"/>
        </a:p>
      </dgm:t>
    </dgm:pt>
    <dgm:pt modelId="{915F275D-49AE-4A93-A299-18FA32D6A494}" type="sibTrans" cxnId="{DB43441B-37B7-443C-8C97-AA2ABBCF01EC}">
      <dgm:prSet/>
      <dgm:spPr/>
      <dgm:t>
        <a:bodyPr/>
        <a:lstStyle/>
        <a:p>
          <a:endParaRPr lang="en-US"/>
        </a:p>
      </dgm:t>
    </dgm:pt>
    <dgm:pt modelId="{E5EAA123-8E0B-49ED-BB8A-43AFC51D1C65}">
      <dgm:prSet/>
      <dgm:spPr/>
      <dgm:t>
        <a:bodyPr/>
        <a:lstStyle/>
        <a:p>
          <a:r>
            <a:rPr lang="en-US" i="0" noProof="0" dirty="0">
              <a:latin typeface="+mn-lt"/>
            </a:rPr>
            <a:t>Interest</a:t>
          </a:r>
          <a:endParaRPr lang="en-US" noProof="0" dirty="0">
            <a:latin typeface="+mn-lt"/>
          </a:endParaRPr>
        </a:p>
      </dgm:t>
    </dgm:pt>
    <dgm:pt modelId="{B771854F-08BC-4A84-A620-9B73602C275C}" type="parTrans" cxnId="{4AAA29AF-49EA-4365-9536-2AB67381EB45}">
      <dgm:prSet/>
      <dgm:spPr/>
      <dgm:t>
        <a:bodyPr/>
        <a:lstStyle/>
        <a:p>
          <a:endParaRPr lang="en-US"/>
        </a:p>
      </dgm:t>
    </dgm:pt>
    <dgm:pt modelId="{F91FD6ED-0CCD-4B35-9A95-E5F64726B005}" type="sibTrans" cxnId="{4AAA29AF-49EA-4365-9536-2AB67381EB45}">
      <dgm:prSet/>
      <dgm:spPr/>
      <dgm:t>
        <a:bodyPr/>
        <a:lstStyle/>
        <a:p>
          <a:endParaRPr lang="en-US"/>
        </a:p>
      </dgm:t>
    </dgm:pt>
    <dgm:pt modelId="{AE042DDF-2364-4660-A710-61E7F801FBA5}">
      <dgm:prSet/>
      <dgm:spPr/>
      <dgm:t>
        <a:bodyPr/>
        <a:lstStyle/>
        <a:p>
          <a:r>
            <a:rPr lang="en-US" i="0" noProof="0" dirty="0">
              <a:latin typeface="+mn-lt"/>
            </a:rPr>
            <a:t>Satisfaction</a:t>
          </a:r>
          <a:endParaRPr lang="en-US" noProof="0" dirty="0">
            <a:latin typeface="+mn-lt"/>
          </a:endParaRPr>
        </a:p>
      </dgm:t>
    </dgm:pt>
    <dgm:pt modelId="{498E0719-B463-4626-8ACB-E314665029A4}" type="parTrans" cxnId="{0D48AD33-C6FC-41FD-9B1A-ECA318EC235A}">
      <dgm:prSet/>
      <dgm:spPr/>
      <dgm:t>
        <a:bodyPr/>
        <a:lstStyle/>
        <a:p>
          <a:endParaRPr lang="en-US"/>
        </a:p>
      </dgm:t>
    </dgm:pt>
    <dgm:pt modelId="{6EFECC26-8182-46C7-B037-3F9CDE8CEC1C}" type="sibTrans" cxnId="{0D48AD33-C6FC-41FD-9B1A-ECA318EC235A}">
      <dgm:prSet/>
      <dgm:spPr/>
      <dgm:t>
        <a:bodyPr/>
        <a:lstStyle/>
        <a:p>
          <a:endParaRPr lang="en-US"/>
        </a:p>
      </dgm:t>
    </dgm:pt>
    <dgm:pt modelId="{E79B5FD5-B191-4352-94CF-E1C6CB1AE938}">
      <dgm:prSet/>
      <dgm:spPr/>
      <dgm:t>
        <a:bodyPr/>
        <a:lstStyle/>
        <a:p>
          <a:r>
            <a:rPr lang="en-US" i="0" noProof="0" dirty="0">
              <a:latin typeface="+mn-lt"/>
            </a:rPr>
            <a:t>Soft skills </a:t>
          </a:r>
          <a:r>
            <a:rPr lang="en-US" i="0" noProof="0" dirty="0" err="1">
              <a:latin typeface="+mn-lt"/>
            </a:rPr>
            <a:t>improvment</a:t>
          </a:r>
          <a:endParaRPr lang="en-US" noProof="0" dirty="0">
            <a:latin typeface="+mn-lt"/>
          </a:endParaRPr>
        </a:p>
      </dgm:t>
    </dgm:pt>
    <dgm:pt modelId="{B2FD51A8-9F53-493B-9C29-F6590F7C291D}" type="parTrans" cxnId="{E7A67F09-C566-4488-B285-8BBC8135ED80}">
      <dgm:prSet/>
      <dgm:spPr/>
      <dgm:t>
        <a:bodyPr/>
        <a:lstStyle/>
        <a:p>
          <a:endParaRPr lang="en-US"/>
        </a:p>
      </dgm:t>
    </dgm:pt>
    <dgm:pt modelId="{AC8A7A6B-7121-460E-87CB-ADF292780D8E}" type="sibTrans" cxnId="{E7A67F09-C566-4488-B285-8BBC8135ED80}">
      <dgm:prSet/>
      <dgm:spPr/>
      <dgm:t>
        <a:bodyPr/>
        <a:lstStyle/>
        <a:p>
          <a:endParaRPr lang="en-US"/>
        </a:p>
      </dgm:t>
    </dgm:pt>
    <dgm:pt modelId="{4A6F6786-37C4-48E7-924F-1F685C333A02}" type="pres">
      <dgm:prSet presAssocID="{F4AB4F13-4307-4B6F-9675-6C5720CD4A6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794A40C-98D4-4791-A48A-53147F3336F4}" type="pres">
      <dgm:prSet presAssocID="{91755D57-64A8-42FB-9C33-BFADFD688B18}" presName="thickLine" presStyleLbl="alignNode1" presStyleIdx="0" presStyleCnt="1"/>
      <dgm:spPr/>
    </dgm:pt>
    <dgm:pt modelId="{26E87F45-6D81-4317-A45B-C554EECE6B1F}" type="pres">
      <dgm:prSet presAssocID="{91755D57-64A8-42FB-9C33-BFADFD688B18}" presName="horz1" presStyleCnt="0"/>
      <dgm:spPr/>
    </dgm:pt>
    <dgm:pt modelId="{53873842-EE6C-48B5-A144-4F7E4128CFD9}" type="pres">
      <dgm:prSet presAssocID="{91755D57-64A8-42FB-9C33-BFADFD688B18}" presName="tx1" presStyleLbl="revTx" presStyleIdx="0" presStyleCnt="8" custScaleX="161196" custScaleY="100098"/>
      <dgm:spPr/>
      <dgm:t>
        <a:bodyPr/>
        <a:lstStyle/>
        <a:p>
          <a:endParaRPr lang="en-US"/>
        </a:p>
      </dgm:t>
    </dgm:pt>
    <dgm:pt modelId="{9F55F251-2FBE-45FB-AFD6-1A4B36D4B522}" type="pres">
      <dgm:prSet presAssocID="{91755D57-64A8-42FB-9C33-BFADFD688B18}" presName="vert1" presStyleCnt="0"/>
      <dgm:spPr/>
    </dgm:pt>
    <dgm:pt modelId="{1206A651-3140-4C57-A054-7D26D0154D71}" type="pres">
      <dgm:prSet presAssocID="{117D8F5C-68FD-4627-A644-65460DEDC47F}" presName="vertSpace2a" presStyleCnt="0"/>
      <dgm:spPr/>
    </dgm:pt>
    <dgm:pt modelId="{4956A927-4138-4DA3-9E09-4C05551D4F48}" type="pres">
      <dgm:prSet presAssocID="{117D8F5C-68FD-4627-A644-65460DEDC47F}" presName="horz2" presStyleCnt="0"/>
      <dgm:spPr/>
    </dgm:pt>
    <dgm:pt modelId="{163FD280-DA03-4038-BFAD-183791DB352D}" type="pres">
      <dgm:prSet presAssocID="{117D8F5C-68FD-4627-A644-65460DEDC47F}" presName="horzSpace2" presStyleCnt="0"/>
      <dgm:spPr/>
    </dgm:pt>
    <dgm:pt modelId="{1741DA3E-3491-4504-9222-1144B417C644}" type="pres">
      <dgm:prSet presAssocID="{117D8F5C-68FD-4627-A644-65460DEDC47F}" presName="tx2" presStyleLbl="revTx" presStyleIdx="1" presStyleCnt="8"/>
      <dgm:spPr/>
      <dgm:t>
        <a:bodyPr/>
        <a:lstStyle/>
        <a:p>
          <a:endParaRPr lang="en-US"/>
        </a:p>
      </dgm:t>
    </dgm:pt>
    <dgm:pt modelId="{A8888A32-DB43-4132-9FC4-2EC663B380E4}" type="pres">
      <dgm:prSet presAssocID="{117D8F5C-68FD-4627-A644-65460DEDC47F}" presName="vert2" presStyleCnt="0"/>
      <dgm:spPr/>
    </dgm:pt>
    <dgm:pt modelId="{199B82BA-020E-45FE-A59E-0E5606615C7C}" type="pres">
      <dgm:prSet presAssocID="{117D8F5C-68FD-4627-A644-65460DEDC47F}" presName="thinLine2b" presStyleLbl="callout" presStyleIdx="0" presStyleCnt="7"/>
      <dgm:spPr/>
    </dgm:pt>
    <dgm:pt modelId="{568DFC43-3CC7-4C60-8C9F-D4BD3A1E693A}" type="pres">
      <dgm:prSet presAssocID="{117D8F5C-68FD-4627-A644-65460DEDC47F}" presName="vertSpace2b" presStyleCnt="0"/>
      <dgm:spPr/>
    </dgm:pt>
    <dgm:pt modelId="{B741542E-56CB-4B14-AE69-6B31EC77668D}" type="pres">
      <dgm:prSet presAssocID="{1BD0E2E9-EB33-4316-BA78-1D340BBED6F4}" presName="horz2" presStyleCnt="0"/>
      <dgm:spPr/>
    </dgm:pt>
    <dgm:pt modelId="{69B88BA6-D937-48CB-9DBA-8B1728AB237A}" type="pres">
      <dgm:prSet presAssocID="{1BD0E2E9-EB33-4316-BA78-1D340BBED6F4}" presName="horzSpace2" presStyleCnt="0"/>
      <dgm:spPr/>
    </dgm:pt>
    <dgm:pt modelId="{AD85EDB7-1DCE-4112-B9D2-6F7D3448F0CD}" type="pres">
      <dgm:prSet presAssocID="{1BD0E2E9-EB33-4316-BA78-1D340BBED6F4}" presName="tx2" presStyleLbl="revTx" presStyleIdx="2" presStyleCnt="8"/>
      <dgm:spPr/>
      <dgm:t>
        <a:bodyPr/>
        <a:lstStyle/>
        <a:p>
          <a:endParaRPr lang="en-US"/>
        </a:p>
      </dgm:t>
    </dgm:pt>
    <dgm:pt modelId="{79CF75F3-C4FE-478D-9E3E-6778DF314A93}" type="pres">
      <dgm:prSet presAssocID="{1BD0E2E9-EB33-4316-BA78-1D340BBED6F4}" presName="vert2" presStyleCnt="0"/>
      <dgm:spPr/>
    </dgm:pt>
    <dgm:pt modelId="{0D56A08F-8FDE-4E69-8109-1CB8788A44F0}" type="pres">
      <dgm:prSet presAssocID="{1BD0E2E9-EB33-4316-BA78-1D340BBED6F4}" presName="thinLine2b" presStyleLbl="callout" presStyleIdx="1" presStyleCnt="7"/>
      <dgm:spPr/>
    </dgm:pt>
    <dgm:pt modelId="{0449525B-403C-4A7C-BA90-2C2BB6113CA3}" type="pres">
      <dgm:prSet presAssocID="{1BD0E2E9-EB33-4316-BA78-1D340BBED6F4}" presName="vertSpace2b" presStyleCnt="0"/>
      <dgm:spPr/>
    </dgm:pt>
    <dgm:pt modelId="{4767AFEE-A6E8-4A76-B74B-ED247389994F}" type="pres">
      <dgm:prSet presAssocID="{927AA1E6-69F5-4CA9-8362-CF6CF6622234}" presName="horz2" presStyleCnt="0"/>
      <dgm:spPr/>
    </dgm:pt>
    <dgm:pt modelId="{CE328093-1A2F-47F7-B17A-74B3820A1BB5}" type="pres">
      <dgm:prSet presAssocID="{927AA1E6-69F5-4CA9-8362-CF6CF6622234}" presName="horzSpace2" presStyleCnt="0"/>
      <dgm:spPr/>
    </dgm:pt>
    <dgm:pt modelId="{0F3AD0C1-3681-48AE-8AD5-5FA4CD6F5075}" type="pres">
      <dgm:prSet presAssocID="{927AA1E6-69F5-4CA9-8362-CF6CF6622234}" presName="tx2" presStyleLbl="revTx" presStyleIdx="3" presStyleCnt="8"/>
      <dgm:spPr/>
      <dgm:t>
        <a:bodyPr/>
        <a:lstStyle/>
        <a:p>
          <a:endParaRPr lang="en-US"/>
        </a:p>
      </dgm:t>
    </dgm:pt>
    <dgm:pt modelId="{FC9282BC-B3AA-4921-90D7-F7C6DA577094}" type="pres">
      <dgm:prSet presAssocID="{927AA1E6-69F5-4CA9-8362-CF6CF6622234}" presName="vert2" presStyleCnt="0"/>
      <dgm:spPr/>
    </dgm:pt>
    <dgm:pt modelId="{F024D580-A959-48CE-9CAB-5F1773220886}" type="pres">
      <dgm:prSet presAssocID="{927AA1E6-69F5-4CA9-8362-CF6CF6622234}" presName="thinLine2b" presStyleLbl="callout" presStyleIdx="2" presStyleCnt="7"/>
      <dgm:spPr/>
    </dgm:pt>
    <dgm:pt modelId="{4113BA9B-44D3-4CF0-B80C-C68BF34B69AB}" type="pres">
      <dgm:prSet presAssocID="{927AA1E6-69F5-4CA9-8362-CF6CF6622234}" presName="vertSpace2b" presStyleCnt="0"/>
      <dgm:spPr/>
    </dgm:pt>
    <dgm:pt modelId="{ACF73397-4A09-4E50-ACA1-914C17ECCC7D}" type="pres">
      <dgm:prSet presAssocID="{ECAA6184-ACA9-4031-B13F-D78C363FE2AD}" presName="horz2" presStyleCnt="0"/>
      <dgm:spPr/>
    </dgm:pt>
    <dgm:pt modelId="{8487CA03-4D2C-4E79-ACF0-687B7335134B}" type="pres">
      <dgm:prSet presAssocID="{ECAA6184-ACA9-4031-B13F-D78C363FE2AD}" presName="horzSpace2" presStyleCnt="0"/>
      <dgm:spPr/>
    </dgm:pt>
    <dgm:pt modelId="{416C7069-E9CD-489F-801D-B361C7215D99}" type="pres">
      <dgm:prSet presAssocID="{ECAA6184-ACA9-4031-B13F-D78C363FE2AD}" presName="tx2" presStyleLbl="revTx" presStyleIdx="4" presStyleCnt="8"/>
      <dgm:spPr/>
      <dgm:t>
        <a:bodyPr/>
        <a:lstStyle/>
        <a:p>
          <a:endParaRPr lang="en-US"/>
        </a:p>
      </dgm:t>
    </dgm:pt>
    <dgm:pt modelId="{33CCB80D-94FE-497A-913E-941C02942023}" type="pres">
      <dgm:prSet presAssocID="{ECAA6184-ACA9-4031-B13F-D78C363FE2AD}" presName="vert2" presStyleCnt="0"/>
      <dgm:spPr/>
    </dgm:pt>
    <dgm:pt modelId="{D7FCC37B-1593-49DC-A55B-3727293ADCEE}" type="pres">
      <dgm:prSet presAssocID="{ECAA6184-ACA9-4031-B13F-D78C363FE2AD}" presName="thinLine2b" presStyleLbl="callout" presStyleIdx="3" presStyleCnt="7"/>
      <dgm:spPr/>
    </dgm:pt>
    <dgm:pt modelId="{429282F0-DFD5-4A2D-B4C9-9B878CD7DF28}" type="pres">
      <dgm:prSet presAssocID="{ECAA6184-ACA9-4031-B13F-D78C363FE2AD}" presName="vertSpace2b" presStyleCnt="0"/>
      <dgm:spPr/>
    </dgm:pt>
    <dgm:pt modelId="{E6867824-529A-48D5-B6EB-D3B5EAB1637B}" type="pres">
      <dgm:prSet presAssocID="{E5EAA123-8E0B-49ED-BB8A-43AFC51D1C65}" presName="horz2" presStyleCnt="0"/>
      <dgm:spPr/>
    </dgm:pt>
    <dgm:pt modelId="{DA2A5620-EF4B-4279-838C-182C7A1DD2A7}" type="pres">
      <dgm:prSet presAssocID="{E5EAA123-8E0B-49ED-BB8A-43AFC51D1C65}" presName="horzSpace2" presStyleCnt="0"/>
      <dgm:spPr/>
    </dgm:pt>
    <dgm:pt modelId="{D11D17CE-D677-460C-8EDE-C13687CBD56A}" type="pres">
      <dgm:prSet presAssocID="{E5EAA123-8E0B-49ED-BB8A-43AFC51D1C65}" presName="tx2" presStyleLbl="revTx" presStyleIdx="5" presStyleCnt="8"/>
      <dgm:spPr/>
      <dgm:t>
        <a:bodyPr/>
        <a:lstStyle/>
        <a:p>
          <a:endParaRPr lang="en-US"/>
        </a:p>
      </dgm:t>
    </dgm:pt>
    <dgm:pt modelId="{47307771-AA8A-4F63-A2DC-ADD3EB0710EE}" type="pres">
      <dgm:prSet presAssocID="{E5EAA123-8E0B-49ED-BB8A-43AFC51D1C65}" presName="vert2" presStyleCnt="0"/>
      <dgm:spPr/>
    </dgm:pt>
    <dgm:pt modelId="{AEA9E29E-0CEE-427D-B6A6-18E508A8EF13}" type="pres">
      <dgm:prSet presAssocID="{E5EAA123-8E0B-49ED-BB8A-43AFC51D1C65}" presName="thinLine2b" presStyleLbl="callout" presStyleIdx="4" presStyleCnt="7"/>
      <dgm:spPr/>
    </dgm:pt>
    <dgm:pt modelId="{394F7135-6229-430C-80D6-5720E057FDBC}" type="pres">
      <dgm:prSet presAssocID="{E5EAA123-8E0B-49ED-BB8A-43AFC51D1C65}" presName="vertSpace2b" presStyleCnt="0"/>
      <dgm:spPr/>
    </dgm:pt>
    <dgm:pt modelId="{15DE40ED-3F09-44B1-8302-364E2A9B75C2}" type="pres">
      <dgm:prSet presAssocID="{AE042DDF-2364-4660-A710-61E7F801FBA5}" presName="horz2" presStyleCnt="0"/>
      <dgm:spPr/>
    </dgm:pt>
    <dgm:pt modelId="{B786EB8D-58DA-4863-82DF-2A8EC761F698}" type="pres">
      <dgm:prSet presAssocID="{AE042DDF-2364-4660-A710-61E7F801FBA5}" presName="horzSpace2" presStyleCnt="0"/>
      <dgm:spPr/>
    </dgm:pt>
    <dgm:pt modelId="{BBDB6C0E-9A00-4FC2-AE43-FF34357509BF}" type="pres">
      <dgm:prSet presAssocID="{AE042DDF-2364-4660-A710-61E7F801FBA5}" presName="tx2" presStyleLbl="revTx" presStyleIdx="6" presStyleCnt="8"/>
      <dgm:spPr/>
      <dgm:t>
        <a:bodyPr/>
        <a:lstStyle/>
        <a:p>
          <a:endParaRPr lang="en-US"/>
        </a:p>
      </dgm:t>
    </dgm:pt>
    <dgm:pt modelId="{9D8EC409-321D-4068-9B18-5070B5BD1AFA}" type="pres">
      <dgm:prSet presAssocID="{AE042DDF-2364-4660-A710-61E7F801FBA5}" presName="vert2" presStyleCnt="0"/>
      <dgm:spPr/>
    </dgm:pt>
    <dgm:pt modelId="{4C13DFC9-486A-4175-9002-72B592885545}" type="pres">
      <dgm:prSet presAssocID="{AE042DDF-2364-4660-A710-61E7F801FBA5}" presName="thinLine2b" presStyleLbl="callout" presStyleIdx="5" presStyleCnt="7"/>
      <dgm:spPr/>
    </dgm:pt>
    <dgm:pt modelId="{5E752BF7-B85B-42B6-9FC1-E1D506A58507}" type="pres">
      <dgm:prSet presAssocID="{AE042DDF-2364-4660-A710-61E7F801FBA5}" presName="vertSpace2b" presStyleCnt="0"/>
      <dgm:spPr/>
    </dgm:pt>
    <dgm:pt modelId="{5C1520AC-08DB-4F88-B979-EA71657C4169}" type="pres">
      <dgm:prSet presAssocID="{E79B5FD5-B191-4352-94CF-E1C6CB1AE938}" presName="horz2" presStyleCnt="0"/>
      <dgm:spPr/>
    </dgm:pt>
    <dgm:pt modelId="{3AF16136-8F4A-4A19-81BC-B53701D1542A}" type="pres">
      <dgm:prSet presAssocID="{E79B5FD5-B191-4352-94CF-E1C6CB1AE938}" presName="horzSpace2" presStyleCnt="0"/>
      <dgm:spPr/>
    </dgm:pt>
    <dgm:pt modelId="{981402C8-A30D-40FB-8359-E7D6BFC613D0}" type="pres">
      <dgm:prSet presAssocID="{E79B5FD5-B191-4352-94CF-E1C6CB1AE938}" presName="tx2" presStyleLbl="revTx" presStyleIdx="7" presStyleCnt="8"/>
      <dgm:spPr/>
      <dgm:t>
        <a:bodyPr/>
        <a:lstStyle/>
        <a:p>
          <a:endParaRPr lang="en-US"/>
        </a:p>
      </dgm:t>
    </dgm:pt>
    <dgm:pt modelId="{73892E7E-4266-4006-B308-D7C132A16629}" type="pres">
      <dgm:prSet presAssocID="{E79B5FD5-B191-4352-94CF-E1C6CB1AE938}" presName="vert2" presStyleCnt="0"/>
      <dgm:spPr/>
    </dgm:pt>
    <dgm:pt modelId="{5DBF5DC2-5D2E-4D44-B91C-EB5B0F3B82AF}" type="pres">
      <dgm:prSet presAssocID="{E79B5FD5-B191-4352-94CF-E1C6CB1AE938}" presName="thinLine2b" presStyleLbl="callout" presStyleIdx="6" presStyleCnt="7"/>
      <dgm:spPr/>
    </dgm:pt>
    <dgm:pt modelId="{DB18C300-E2DD-4A62-8C4F-A29B061FD4D7}" type="pres">
      <dgm:prSet presAssocID="{E79B5FD5-B191-4352-94CF-E1C6CB1AE938}" presName="vertSpace2b" presStyleCnt="0"/>
      <dgm:spPr/>
    </dgm:pt>
  </dgm:ptLst>
  <dgm:cxnLst>
    <dgm:cxn modelId="{5E2C31BC-CE61-42CC-9538-5753DC2B6E17}" srcId="{91755D57-64A8-42FB-9C33-BFADFD688B18}" destId="{1BD0E2E9-EB33-4316-BA78-1D340BBED6F4}" srcOrd="1" destOrd="0" parTransId="{3C4E419B-4AE5-4620-92A7-E66CFC949D9B}" sibTransId="{C7035F7F-C0ED-41AE-A6E0-492623177D75}"/>
    <dgm:cxn modelId="{FC9B8E97-3EB0-4E66-8E84-F59D27196D83}" srcId="{91755D57-64A8-42FB-9C33-BFADFD688B18}" destId="{117D8F5C-68FD-4627-A644-65460DEDC47F}" srcOrd="0" destOrd="0" parTransId="{CEB1BFE4-8604-4A11-BB04-9FBAA26D5451}" sibTransId="{8BE2C33F-C950-405F-B150-0E8DAD446260}"/>
    <dgm:cxn modelId="{2A8BB6C8-3AA9-4CBE-899E-9F1A9D661C6E}" type="presOf" srcId="{ECAA6184-ACA9-4031-B13F-D78C363FE2AD}" destId="{416C7069-E9CD-489F-801D-B361C7215D99}" srcOrd="0" destOrd="0" presId="urn:microsoft.com/office/officeart/2008/layout/LinedList"/>
    <dgm:cxn modelId="{AEDB0731-3EBC-4059-A6D6-53EB6B9D14A2}" srcId="{91755D57-64A8-42FB-9C33-BFADFD688B18}" destId="{927AA1E6-69F5-4CA9-8362-CF6CF6622234}" srcOrd="2" destOrd="0" parTransId="{50986A6C-1E31-46B9-9C39-97CCD2E53C0F}" sibTransId="{61AF20F5-97E6-4856-A759-B0CFD16B6E78}"/>
    <dgm:cxn modelId="{1C9296C9-C1E9-4E7E-9695-15E1E1E82706}" type="presOf" srcId="{E5EAA123-8E0B-49ED-BB8A-43AFC51D1C65}" destId="{D11D17CE-D677-460C-8EDE-C13687CBD56A}" srcOrd="0" destOrd="0" presId="urn:microsoft.com/office/officeart/2008/layout/LinedList"/>
    <dgm:cxn modelId="{EA048E22-30B0-438F-8028-6E52B0C715BA}" type="presOf" srcId="{1BD0E2E9-EB33-4316-BA78-1D340BBED6F4}" destId="{AD85EDB7-1DCE-4112-B9D2-6F7D3448F0CD}" srcOrd="0" destOrd="0" presId="urn:microsoft.com/office/officeart/2008/layout/LinedList"/>
    <dgm:cxn modelId="{14C31FE2-510A-4045-A3E7-AF1B6F2D4491}" type="presOf" srcId="{927AA1E6-69F5-4CA9-8362-CF6CF6622234}" destId="{0F3AD0C1-3681-48AE-8AD5-5FA4CD6F5075}" srcOrd="0" destOrd="0" presId="urn:microsoft.com/office/officeart/2008/layout/LinedList"/>
    <dgm:cxn modelId="{A86E664D-8CFF-4057-A460-1D3B741B0E73}" type="presOf" srcId="{91755D57-64A8-42FB-9C33-BFADFD688B18}" destId="{53873842-EE6C-48B5-A144-4F7E4128CFD9}" srcOrd="0" destOrd="0" presId="urn:microsoft.com/office/officeart/2008/layout/LinedList"/>
    <dgm:cxn modelId="{77A5D8AE-8585-4183-91D2-387A86BEB651}" type="presOf" srcId="{117D8F5C-68FD-4627-A644-65460DEDC47F}" destId="{1741DA3E-3491-4504-9222-1144B417C644}" srcOrd="0" destOrd="0" presId="urn:microsoft.com/office/officeart/2008/layout/LinedList"/>
    <dgm:cxn modelId="{DB43441B-37B7-443C-8C97-AA2ABBCF01EC}" srcId="{91755D57-64A8-42FB-9C33-BFADFD688B18}" destId="{ECAA6184-ACA9-4031-B13F-D78C363FE2AD}" srcOrd="3" destOrd="0" parTransId="{1DE285D4-3806-4CF2-A1D0-A204C56FA1F6}" sibTransId="{915F275D-49AE-4A93-A299-18FA32D6A494}"/>
    <dgm:cxn modelId="{E7A67F09-C566-4488-B285-8BBC8135ED80}" srcId="{91755D57-64A8-42FB-9C33-BFADFD688B18}" destId="{E79B5FD5-B191-4352-94CF-E1C6CB1AE938}" srcOrd="6" destOrd="0" parTransId="{B2FD51A8-9F53-493B-9C29-F6590F7C291D}" sibTransId="{AC8A7A6B-7121-460E-87CB-ADF292780D8E}"/>
    <dgm:cxn modelId="{0D48AD33-C6FC-41FD-9B1A-ECA318EC235A}" srcId="{91755D57-64A8-42FB-9C33-BFADFD688B18}" destId="{AE042DDF-2364-4660-A710-61E7F801FBA5}" srcOrd="5" destOrd="0" parTransId="{498E0719-B463-4626-8ACB-E314665029A4}" sibTransId="{6EFECC26-8182-46C7-B037-3F9CDE8CEC1C}"/>
    <dgm:cxn modelId="{469B7B24-9424-4F00-89D5-63416EE30EA0}" type="presOf" srcId="{E79B5FD5-B191-4352-94CF-E1C6CB1AE938}" destId="{981402C8-A30D-40FB-8359-E7D6BFC613D0}" srcOrd="0" destOrd="0" presId="urn:microsoft.com/office/officeart/2008/layout/LinedList"/>
    <dgm:cxn modelId="{4AAA29AF-49EA-4365-9536-2AB67381EB45}" srcId="{91755D57-64A8-42FB-9C33-BFADFD688B18}" destId="{E5EAA123-8E0B-49ED-BB8A-43AFC51D1C65}" srcOrd="4" destOrd="0" parTransId="{B771854F-08BC-4A84-A620-9B73602C275C}" sibTransId="{F91FD6ED-0CCD-4B35-9A95-E5F64726B005}"/>
    <dgm:cxn modelId="{61A42CD0-37B3-4306-A710-9F7EE4E4FFE3}" type="presOf" srcId="{AE042DDF-2364-4660-A710-61E7F801FBA5}" destId="{BBDB6C0E-9A00-4FC2-AE43-FF34357509BF}" srcOrd="0" destOrd="0" presId="urn:microsoft.com/office/officeart/2008/layout/LinedList"/>
    <dgm:cxn modelId="{E6E932FE-5875-4161-A052-3C72235B2AAB}" type="presOf" srcId="{F4AB4F13-4307-4B6F-9675-6C5720CD4A6B}" destId="{4A6F6786-37C4-48E7-924F-1F685C333A02}" srcOrd="0" destOrd="0" presId="urn:microsoft.com/office/officeart/2008/layout/LinedList"/>
    <dgm:cxn modelId="{04340BAF-EDE1-4A42-BF50-8F52010B2FB2}" srcId="{F4AB4F13-4307-4B6F-9675-6C5720CD4A6B}" destId="{91755D57-64A8-42FB-9C33-BFADFD688B18}" srcOrd="0" destOrd="0" parTransId="{94C5C76C-CAEA-49F0-8E05-932E43927F3C}" sibTransId="{A0BC5ED8-9119-4774-8C67-0FEA3BC9E670}"/>
    <dgm:cxn modelId="{6ABD3104-22C4-4592-946C-C223B7FF7B85}" type="presParOf" srcId="{4A6F6786-37C4-48E7-924F-1F685C333A02}" destId="{E794A40C-98D4-4791-A48A-53147F3336F4}" srcOrd="0" destOrd="0" presId="urn:microsoft.com/office/officeart/2008/layout/LinedList"/>
    <dgm:cxn modelId="{2839FAD2-B23C-40DC-B5BA-2E03833C7F6D}" type="presParOf" srcId="{4A6F6786-37C4-48E7-924F-1F685C333A02}" destId="{26E87F45-6D81-4317-A45B-C554EECE6B1F}" srcOrd="1" destOrd="0" presId="urn:microsoft.com/office/officeart/2008/layout/LinedList"/>
    <dgm:cxn modelId="{80C5F53E-25AA-4DD5-9259-A9B4EBC8F312}" type="presParOf" srcId="{26E87F45-6D81-4317-A45B-C554EECE6B1F}" destId="{53873842-EE6C-48B5-A144-4F7E4128CFD9}" srcOrd="0" destOrd="0" presId="urn:microsoft.com/office/officeart/2008/layout/LinedList"/>
    <dgm:cxn modelId="{BD35C646-B170-449D-890C-4E98D39A3C95}" type="presParOf" srcId="{26E87F45-6D81-4317-A45B-C554EECE6B1F}" destId="{9F55F251-2FBE-45FB-AFD6-1A4B36D4B522}" srcOrd="1" destOrd="0" presId="urn:microsoft.com/office/officeart/2008/layout/LinedList"/>
    <dgm:cxn modelId="{C0D01467-210A-4A9A-A1A9-C2969F606AAC}" type="presParOf" srcId="{9F55F251-2FBE-45FB-AFD6-1A4B36D4B522}" destId="{1206A651-3140-4C57-A054-7D26D0154D71}" srcOrd="0" destOrd="0" presId="urn:microsoft.com/office/officeart/2008/layout/LinedList"/>
    <dgm:cxn modelId="{396B1008-6983-422C-AD5F-12BF6473397B}" type="presParOf" srcId="{9F55F251-2FBE-45FB-AFD6-1A4B36D4B522}" destId="{4956A927-4138-4DA3-9E09-4C05551D4F48}" srcOrd="1" destOrd="0" presId="urn:microsoft.com/office/officeart/2008/layout/LinedList"/>
    <dgm:cxn modelId="{02C54EE7-26E3-411B-96E4-6AB8B328354A}" type="presParOf" srcId="{4956A927-4138-4DA3-9E09-4C05551D4F48}" destId="{163FD280-DA03-4038-BFAD-183791DB352D}" srcOrd="0" destOrd="0" presId="urn:microsoft.com/office/officeart/2008/layout/LinedList"/>
    <dgm:cxn modelId="{DBF3DB50-4839-4E57-80EE-BDDC8BA6AB49}" type="presParOf" srcId="{4956A927-4138-4DA3-9E09-4C05551D4F48}" destId="{1741DA3E-3491-4504-9222-1144B417C644}" srcOrd="1" destOrd="0" presId="urn:microsoft.com/office/officeart/2008/layout/LinedList"/>
    <dgm:cxn modelId="{AE6594E9-0657-46F1-96D6-353BA62B499B}" type="presParOf" srcId="{4956A927-4138-4DA3-9E09-4C05551D4F48}" destId="{A8888A32-DB43-4132-9FC4-2EC663B380E4}" srcOrd="2" destOrd="0" presId="urn:microsoft.com/office/officeart/2008/layout/LinedList"/>
    <dgm:cxn modelId="{5DC2A623-9262-40F4-83D9-D12CE016FE12}" type="presParOf" srcId="{9F55F251-2FBE-45FB-AFD6-1A4B36D4B522}" destId="{199B82BA-020E-45FE-A59E-0E5606615C7C}" srcOrd="2" destOrd="0" presId="urn:microsoft.com/office/officeart/2008/layout/LinedList"/>
    <dgm:cxn modelId="{D02EB5E6-F719-4CB3-A58F-E95F691FED28}" type="presParOf" srcId="{9F55F251-2FBE-45FB-AFD6-1A4B36D4B522}" destId="{568DFC43-3CC7-4C60-8C9F-D4BD3A1E693A}" srcOrd="3" destOrd="0" presId="urn:microsoft.com/office/officeart/2008/layout/LinedList"/>
    <dgm:cxn modelId="{34A73EF8-6112-4A0C-917D-05C73A321D7D}" type="presParOf" srcId="{9F55F251-2FBE-45FB-AFD6-1A4B36D4B522}" destId="{B741542E-56CB-4B14-AE69-6B31EC77668D}" srcOrd="4" destOrd="0" presId="urn:microsoft.com/office/officeart/2008/layout/LinedList"/>
    <dgm:cxn modelId="{26F26270-0E8C-4F95-9CCE-8D793120AC3E}" type="presParOf" srcId="{B741542E-56CB-4B14-AE69-6B31EC77668D}" destId="{69B88BA6-D937-48CB-9DBA-8B1728AB237A}" srcOrd="0" destOrd="0" presId="urn:microsoft.com/office/officeart/2008/layout/LinedList"/>
    <dgm:cxn modelId="{C12A330D-8EA8-48C1-8DC0-C64DC2DD02A8}" type="presParOf" srcId="{B741542E-56CB-4B14-AE69-6B31EC77668D}" destId="{AD85EDB7-1DCE-4112-B9D2-6F7D3448F0CD}" srcOrd="1" destOrd="0" presId="urn:microsoft.com/office/officeart/2008/layout/LinedList"/>
    <dgm:cxn modelId="{07F44F54-DA0D-49B0-9FA4-D96E7B5809CD}" type="presParOf" srcId="{B741542E-56CB-4B14-AE69-6B31EC77668D}" destId="{79CF75F3-C4FE-478D-9E3E-6778DF314A93}" srcOrd="2" destOrd="0" presId="urn:microsoft.com/office/officeart/2008/layout/LinedList"/>
    <dgm:cxn modelId="{69430BDF-12BE-4B2D-B787-70B686A2C90F}" type="presParOf" srcId="{9F55F251-2FBE-45FB-AFD6-1A4B36D4B522}" destId="{0D56A08F-8FDE-4E69-8109-1CB8788A44F0}" srcOrd="5" destOrd="0" presId="urn:microsoft.com/office/officeart/2008/layout/LinedList"/>
    <dgm:cxn modelId="{9985F6B0-8805-4C98-BB29-906BF0D58537}" type="presParOf" srcId="{9F55F251-2FBE-45FB-AFD6-1A4B36D4B522}" destId="{0449525B-403C-4A7C-BA90-2C2BB6113CA3}" srcOrd="6" destOrd="0" presId="urn:microsoft.com/office/officeart/2008/layout/LinedList"/>
    <dgm:cxn modelId="{DD256AA0-3EF0-482A-A33D-5EA730FAEBD6}" type="presParOf" srcId="{9F55F251-2FBE-45FB-AFD6-1A4B36D4B522}" destId="{4767AFEE-A6E8-4A76-B74B-ED247389994F}" srcOrd="7" destOrd="0" presId="urn:microsoft.com/office/officeart/2008/layout/LinedList"/>
    <dgm:cxn modelId="{F05EF3D6-4A91-49E5-8F35-7DEA23BA29D4}" type="presParOf" srcId="{4767AFEE-A6E8-4A76-B74B-ED247389994F}" destId="{CE328093-1A2F-47F7-B17A-74B3820A1BB5}" srcOrd="0" destOrd="0" presId="urn:microsoft.com/office/officeart/2008/layout/LinedList"/>
    <dgm:cxn modelId="{F444717C-D4E2-46B6-AC15-5B3D255D8132}" type="presParOf" srcId="{4767AFEE-A6E8-4A76-B74B-ED247389994F}" destId="{0F3AD0C1-3681-48AE-8AD5-5FA4CD6F5075}" srcOrd="1" destOrd="0" presId="urn:microsoft.com/office/officeart/2008/layout/LinedList"/>
    <dgm:cxn modelId="{0CF1777B-CBB0-47AE-911E-2DA95DE0029E}" type="presParOf" srcId="{4767AFEE-A6E8-4A76-B74B-ED247389994F}" destId="{FC9282BC-B3AA-4921-90D7-F7C6DA577094}" srcOrd="2" destOrd="0" presId="urn:microsoft.com/office/officeart/2008/layout/LinedList"/>
    <dgm:cxn modelId="{70F40787-4846-4608-AAD6-D23324A13921}" type="presParOf" srcId="{9F55F251-2FBE-45FB-AFD6-1A4B36D4B522}" destId="{F024D580-A959-48CE-9CAB-5F1773220886}" srcOrd="8" destOrd="0" presId="urn:microsoft.com/office/officeart/2008/layout/LinedList"/>
    <dgm:cxn modelId="{6B89D8F4-771F-45F4-9A02-24FA61D1361E}" type="presParOf" srcId="{9F55F251-2FBE-45FB-AFD6-1A4B36D4B522}" destId="{4113BA9B-44D3-4CF0-B80C-C68BF34B69AB}" srcOrd="9" destOrd="0" presId="urn:microsoft.com/office/officeart/2008/layout/LinedList"/>
    <dgm:cxn modelId="{60F30BE0-4E96-4169-A8DB-11988A831362}" type="presParOf" srcId="{9F55F251-2FBE-45FB-AFD6-1A4B36D4B522}" destId="{ACF73397-4A09-4E50-ACA1-914C17ECCC7D}" srcOrd="10" destOrd="0" presId="urn:microsoft.com/office/officeart/2008/layout/LinedList"/>
    <dgm:cxn modelId="{A9337F20-C6A5-404E-9B8C-02084184A600}" type="presParOf" srcId="{ACF73397-4A09-4E50-ACA1-914C17ECCC7D}" destId="{8487CA03-4D2C-4E79-ACF0-687B7335134B}" srcOrd="0" destOrd="0" presId="urn:microsoft.com/office/officeart/2008/layout/LinedList"/>
    <dgm:cxn modelId="{303E9728-10FB-46CE-B747-4AFA02587969}" type="presParOf" srcId="{ACF73397-4A09-4E50-ACA1-914C17ECCC7D}" destId="{416C7069-E9CD-489F-801D-B361C7215D99}" srcOrd="1" destOrd="0" presId="urn:microsoft.com/office/officeart/2008/layout/LinedList"/>
    <dgm:cxn modelId="{EB7CA6A0-63B4-439E-8B83-E6BD70BA9B95}" type="presParOf" srcId="{ACF73397-4A09-4E50-ACA1-914C17ECCC7D}" destId="{33CCB80D-94FE-497A-913E-941C02942023}" srcOrd="2" destOrd="0" presId="urn:microsoft.com/office/officeart/2008/layout/LinedList"/>
    <dgm:cxn modelId="{EEA1AC31-1A59-46BE-AFDC-773622A2EB46}" type="presParOf" srcId="{9F55F251-2FBE-45FB-AFD6-1A4B36D4B522}" destId="{D7FCC37B-1593-49DC-A55B-3727293ADCEE}" srcOrd="11" destOrd="0" presId="urn:microsoft.com/office/officeart/2008/layout/LinedList"/>
    <dgm:cxn modelId="{4EA500CA-578A-440B-A2D8-1E8197D523C1}" type="presParOf" srcId="{9F55F251-2FBE-45FB-AFD6-1A4B36D4B522}" destId="{429282F0-DFD5-4A2D-B4C9-9B878CD7DF28}" srcOrd="12" destOrd="0" presId="urn:microsoft.com/office/officeart/2008/layout/LinedList"/>
    <dgm:cxn modelId="{375C8864-9145-481A-8A08-E44B3764C5AD}" type="presParOf" srcId="{9F55F251-2FBE-45FB-AFD6-1A4B36D4B522}" destId="{E6867824-529A-48D5-B6EB-D3B5EAB1637B}" srcOrd="13" destOrd="0" presId="urn:microsoft.com/office/officeart/2008/layout/LinedList"/>
    <dgm:cxn modelId="{9051054D-63CA-48FA-924A-101E1AD12690}" type="presParOf" srcId="{E6867824-529A-48D5-B6EB-D3B5EAB1637B}" destId="{DA2A5620-EF4B-4279-838C-182C7A1DD2A7}" srcOrd="0" destOrd="0" presId="urn:microsoft.com/office/officeart/2008/layout/LinedList"/>
    <dgm:cxn modelId="{FB5134A1-9D40-4782-8E09-DCB60EB29817}" type="presParOf" srcId="{E6867824-529A-48D5-B6EB-D3B5EAB1637B}" destId="{D11D17CE-D677-460C-8EDE-C13687CBD56A}" srcOrd="1" destOrd="0" presId="urn:microsoft.com/office/officeart/2008/layout/LinedList"/>
    <dgm:cxn modelId="{6A90F3DA-C472-4760-8E85-689C89B278A3}" type="presParOf" srcId="{E6867824-529A-48D5-B6EB-D3B5EAB1637B}" destId="{47307771-AA8A-4F63-A2DC-ADD3EB0710EE}" srcOrd="2" destOrd="0" presId="urn:microsoft.com/office/officeart/2008/layout/LinedList"/>
    <dgm:cxn modelId="{8FD90365-FD97-47FA-970D-16DD13D22BB5}" type="presParOf" srcId="{9F55F251-2FBE-45FB-AFD6-1A4B36D4B522}" destId="{AEA9E29E-0CEE-427D-B6A6-18E508A8EF13}" srcOrd="14" destOrd="0" presId="urn:microsoft.com/office/officeart/2008/layout/LinedList"/>
    <dgm:cxn modelId="{A1CB0431-0946-4638-AA6C-9EC33E9213E6}" type="presParOf" srcId="{9F55F251-2FBE-45FB-AFD6-1A4B36D4B522}" destId="{394F7135-6229-430C-80D6-5720E057FDBC}" srcOrd="15" destOrd="0" presId="urn:microsoft.com/office/officeart/2008/layout/LinedList"/>
    <dgm:cxn modelId="{F9F1E899-D9AC-4E4E-93FB-AC5294A9A361}" type="presParOf" srcId="{9F55F251-2FBE-45FB-AFD6-1A4B36D4B522}" destId="{15DE40ED-3F09-44B1-8302-364E2A9B75C2}" srcOrd="16" destOrd="0" presId="urn:microsoft.com/office/officeart/2008/layout/LinedList"/>
    <dgm:cxn modelId="{44532802-5DCD-4185-A555-8846BF0A461F}" type="presParOf" srcId="{15DE40ED-3F09-44B1-8302-364E2A9B75C2}" destId="{B786EB8D-58DA-4863-82DF-2A8EC761F698}" srcOrd="0" destOrd="0" presId="urn:microsoft.com/office/officeart/2008/layout/LinedList"/>
    <dgm:cxn modelId="{6EAAFBCF-006D-4166-8422-0ADF99D40749}" type="presParOf" srcId="{15DE40ED-3F09-44B1-8302-364E2A9B75C2}" destId="{BBDB6C0E-9A00-4FC2-AE43-FF34357509BF}" srcOrd="1" destOrd="0" presId="urn:microsoft.com/office/officeart/2008/layout/LinedList"/>
    <dgm:cxn modelId="{CA4315C3-BE20-43FE-978B-327202870B14}" type="presParOf" srcId="{15DE40ED-3F09-44B1-8302-364E2A9B75C2}" destId="{9D8EC409-321D-4068-9B18-5070B5BD1AFA}" srcOrd="2" destOrd="0" presId="urn:microsoft.com/office/officeart/2008/layout/LinedList"/>
    <dgm:cxn modelId="{3E74F80A-342F-49F8-BA15-319915EE2357}" type="presParOf" srcId="{9F55F251-2FBE-45FB-AFD6-1A4B36D4B522}" destId="{4C13DFC9-486A-4175-9002-72B592885545}" srcOrd="17" destOrd="0" presId="urn:microsoft.com/office/officeart/2008/layout/LinedList"/>
    <dgm:cxn modelId="{4A74CD98-14AC-4CF4-9CB2-A8D65C93DDC9}" type="presParOf" srcId="{9F55F251-2FBE-45FB-AFD6-1A4B36D4B522}" destId="{5E752BF7-B85B-42B6-9FC1-E1D506A58507}" srcOrd="18" destOrd="0" presId="urn:microsoft.com/office/officeart/2008/layout/LinedList"/>
    <dgm:cxn modelId="{D546CB7F-53CB-4261-8B17-C7269096FA1A}" type="presParOf" srcId="{9F55F251-2FBE-45FB-AFD6-1A4B36D4B522}" destId="{5C1520AC-08DB-4F88-B979-EA71657C4169}" srcOrd="19" destOrd="0" presId="urn:microsoft.com/office/officeart/2008/layout/LinedList"/>
    <dgm:cxn modelId="{F7C43712-59B0-454F-BF24-10DB7CB8CBCA}" type="presParOf" srcId="{5C1520AC-08DB-4F88-B979-EA71657C4169}" destId="{3AF16136-8F4A-4A19-81BC-B53701D1542A}" srcOrd="0" destOrd="0" presId="urn:microsoft.com/office/officeart/2008/layout/LinedList"/>
    <dgm:cxn modelId="{D897D6B8-5B6B-42F0-BB01-0C53FDD2CDB4}" type="presParOf" srcId="{5C1520AC-08DB-4F88-B979-EA71657C4169}" destId="{981402C8-A30D-40FB-8359-E7D6BFC613D0}" srcOrd="1" destOrd="0" presId="urn:microsoft.com/office/officeart/2008/layout/LinedList"/>
    <dgm:cxn modelId="{9279879A-93BE-4091-BD8C-5697385B7904}" type="presParOf" srcId="{5C1520AC-08DB-4F88-B979-EA71657C4169}" destId="{73892E7E-4266-4006-B308-D7C132A16629}" srcOrd="2" destOrd="0" presId="urn:microsoft.com/office/officeart/2008/layout/LinedList"/>
    <dgm:cxn modelId="{FDCFC57E-C237-46F1-8BE7-208599A41C2B}" type="presParOf" srcId="{9F55F251-2FBE-45FB-AFD6-1A4B36D4B522}" destId="{5DBF5DC2-5D2E-4D44-B91C-EB5B0F3B82AF}" srcOrd="20" destOrd="0" presId="urn:microsoft.com/office/officeart/2008/layout/LinedList"/>
    <dgm:cxn modelId="{05A47559-7D25-4F8F-A482-7AAD2C6383AA}" type="presParOf" srcId="{9F55F251-2FBE-45FB-AFD6-1A4B36D4B522}" destId="{DB18C300-E2DD-4A62-8C4F-A29B061FD4D7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CADAC7-F740-4B2B-AC80-E92FB756B98E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E9C1972-7BC3-458C-BA1A-8F3CF517639D}">
      <dgm:prSet/>
      <dgm:spPr/>
      <dgm:t>
        <a:bodyPr/>
        <a:lstStyle/>
        <a:p>
          <a:r>
            <a:rPr lang="en-US" dirty="0"/>
            <a:t>Difference between genders was found only in interest (p-value = 0.025)</a:t>
          </a:r>
        </a:p>
      </dgm:t>
    </dgm:pt>
    <dgm:pt modelId="{C1C4559E-C16C-4C5E-ADD3-0C29549CDEF6}" type="parTrans" cxnId="{00864F37-C2BE-43C5-B0D4-5E8D15E81051}">
      <dgm:prSet/>
      <dgm:spPr/>
      <dgm:t>
        <a:bodyPr/>
        <a:lstStyle/>
        <a:p>
          <a:endParaRPr lang="en-US"/>
        </a:p>
      </dgm:t>
    </dgm:pt>
    <dgm:pt modelId="{982EDD53-CC4A-4D8D-8516-EE1F2F50872B}" type="sibTrans" cxnId="{00864F37-C2BE-43C5-B0D4-5E8D15E81051}">
      <dgm:prSet/>
      <dgm:spPr/>
      <dgm:t>
        <a:bodyPr/>
        <a:lstStyle/>
        <a:p>
          <a:endParaRPr lang="en-US"/>
        </a:p>
      </dgm:t>
    </dgm:pt>
    <dgm:pt modelId="{DAEC3573-9B71-43DC-9338-E71981451A1E}">
      <dgm:prSet/>
      <dgm:spPr/>
      <dgm:t>
        <a:bodyPr/>
        <a:lstStyle/>
        <a:p>
          <a:r>
            <a:rPr lang="en-US" dirty="0"/>
            <a:t>Differences between ethnic groups in Enjoyment, Learning, Self efficacy, and Interest</a:t>
          </a:r>
        </a:p>
      </dgm:t>
    </dgm:pt>
    <dgm:pt modelId="{0F3033B5-9335-43F0-855C-4C022C5FD1E3}" type="parTrans" cxnId="{F4966432-F4D4-461C-83F5-03B073F676F1}">
      <dgm:prSet/>
      <dgm:spPr/>
      <dgm:t>
        <a:bodyPr/>
        <a:lstStyle/>
        <a:p>
          <a:endParaRPr lang="en-US"/>
        </a:p>
      </dgm:t>
    </dgm:pt>
    <dgm:pt modelId="{386CD7FE-6A34-4CD2-8EA7-2D5C148ECE3A}" type="sibTrans" cxnId="{F4966432-F4D4-461C-83F5-03B073F676F1}">
      <dgm:prSet/>
      <dgm:spPr/>
      <dgm:t>
        <a:bodyPr/>
        <a:lstStyle/>
        <a:p>
          <a:endParaRPr lang="en-US"/>
        </a:p>
      </dgm:t>
    </dgm:pt>
    <dgm:pt modelId="{3DB9C1A5-DC48-4122-8090-7857AE900E32}">
      <dgm:prSet/>
      <dgm:spPr/>
      <dgm:t>
        <a:bodyPr/>
        <a:lstStyle/>
        <a:p>
          <a:r>
            <a:rPr lang="en-US" dirty="0"/>
            <a:t>Borderline statistical significance- Soft skills, Self-efficacy (p-value = 0.065 and 0.053 respectively) </a:t>
          </a:r>
        </a:p>
      </dgm:t>
    </dgm:pt>
    <dgm:pt modelId="{D49CAC04-A876-4061-B8BF-1F37B4BCF891}" type="parTrans" cxnId="{5607337D-F384-474C-8762-66F053CD4887}">
      <dgm:prSet/>
      <dgm:spPr/>
      <dgm:t>
        <a:bodyPr/>
        <a:lstStyle/>
        <a:p>
          <a:endParaRPr lang="en-US"/>
        </a:p>
      </dgm:t>
    </dgm:pt>
    <dgm:pt modelId="{8FBF90AD-2060-409E-989C-9AD5368B2D31}" type="sibTrans" cxnId="{5607337D-F384-474C-8762-66F053CD4887}">
      <dgm:prSet/>
      <dgm:spPr/>
      <dgm:t>
        <a:bodyPr/>
        <a:lstStyle/>
        <a:p>
          <a:endParaRPr lang="en-US"/>
        </a:p>
      </dgm:t>
    </dgm:pt>
    <dgm:pt modelId="{EFB526F8-0429-4D41-904E-A9FE37C86ECE}">
      <dgm:prSet/>
      <dgm:spPr/>
      <dgm:t>
        <a:bodyPr/>
        <a:lstStyle/>
        <a:p>
          <a:r>
            <a:rPr lang="en-US" dirty="0"/>
            <a:t>Majority group students rated activity more positively</a:t>
          </a:r>
        </a:p>
      </dgm:t>
    </dgm:pt>
    <dgm:pt modelId="{DEB7C473-C1CA-4F3E-9EDF-9DBE300D6E6C}" type="parTrans" cxnId="{0370376F-4A44-4F04-9944-C48618D242BC}">
      <dgm:prSet/>
      <dgm:spPr/>
      <dgm:t>
        <a:bodyPr/>
        <a:lstStyle/>
        <a:p>
          <a:endParaRPr lang="en-US"/>
        </a:p>
      </dgm:t>
    </dgm:pt>
    <dgm:pt modelId="{B33F99B1-6873-4819-9545-5953BD096C42}" type="sibTrans" cxnId="{0370376F-4A44-4F04-9944-C48618D242BC}">
      <dgm:prSet/>
      <dgm:spPr/>
      <dgm:t>
        <a:bodyPr/>
        <a:lstStyle/>
        <a:p>
          <a:endParaRPr lang="en-US"/>
        </a:p>
      </dgm:t>
    </dgm:pt>
    <dgm:pt modelId="{FC278F76-DAAE-4A62-9D9B-CE7D66EE63CC}">
      <dgm:prSet/>
      <dgm:spPr/>
      <dgm:t>
        <a:bodyPr/>
        <a:lstStyle/>
        <a:p>
          <a:r>
            <a:rPr lang="en-US" dirty="0"/>
            <a:t>Difference in self-efficacy was the largest</a:t>
          </a:r>
        </a:p>
      </dgm:t>
    </dgm:pt>
    <dgm:pt modelId="{0CC2CA37-8FF0-4FD7-967F-2414BFB66B6C}" type="parTrans" cxnId="{6B7A0A59-241B-46DB-AB61-CDF9E3CA76BC}">
      <dgm:prSet/>
      <dgm:spPr/>
      <dgm:t>
        <a:bodyPr/>
        <a:lstStyle/>
        <a:p>
          <a:endParaRPr lang="en-US"/>
        </a:p>
      </dgm:t>
    </dgm:pt>
    <dgm:pt modelId="{A726953A-CF94-485A-9BD9-E1CC4C6BCD31}" type="sibTrans" cxnId="{6B7A0A59-241B-46DB-AB61-CDF9E3CA76BC}">
      <dgm:prSet/>
      <dgm:spPr/>
      <dgm:t>
        <a:bodyPr/>
        <a:lstStyle/>
        <a:p>
          <a:endParaRPr lang="en-US"/>
        </a:p>
      </dgm:t>
    </dgm:pt>
    <dgm:pt modelId="{4CF424E9-9831-4F48-B967-4A31DC2B8AD3}" type="pres">
      <dgm:prSet presAssocID="{84CADAC7-F740-4B2B-AC80-E92FB756B98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79040AA-8B19-40CF-AE0B-838F90186384}" type="pres">
      <dgm:prSet presAssocID="{8E9C1972-7BC3-458C-BA1A-8F3CF517639D}" presName="thickLine" presStyleLbl="alignNode1" presStyleIdx="0" presStyleCnt="5"/>
      <dgm:spPr/>
    </dgm:pt>
    <dgm:pt modelId="{86DBC7E2-ABB9-42B8-8FBA-E2988E77890E}" type="pres">
      <dgm:prSet presAssocID="{8E9C1972-7BC3-458C-BA1A-8F3CF517639D}" presName="horz1" presStyleCnt="0"/>
      <dgm:spPr/>
    </dgm:pt>
    <dgm:pt modelId="{F702C43B-4C37-456D-8BF6-2685B1469EAD}" type="pres">
      <dgm:prSet presAssocID="{8E9C1972-7BC3-458C-BA1A-8F3CF517639D}" presName="tx1" presStyleLbl="revTx" presStyleIdx="0" presStyleCnt="5"/>
      <dgm:spPr/>
      <dgm:t>
        <a:bodyPr/>
        <a:lstStyle/>
        <a:p>
          <a:endParaRPr lang="en-US"/>
        </a:p>
      </dgm:t>
    </dgm:pt>
    <dgm:pt modelId="{1D7F3275-E0A1-4424-86C6-FD08E6856278}" type="pres">
      <dgm:prSet presAssocID="{8E9C1972-7BC3-458C-BA1A-8F3CF517639D}" presName="vert1" presStyleCnt="0"/>
      <dgm:spPr/>
    </dgm:pt>
    <dgm:pt modelId="{83F1961D-4608-4E39-B9D0-96BD0884AA4C}" type="pres">
      <dgm:prSet presAssocID="{DAEC3573-9B71-43DC-9338-E71981451A1E}" presName="thickLine" presStyleLbl="alignNode1" presStyleIdx="1" presStyleCnt="5"/>
      <dgm:spPr/>
    </dgm:pt>
    <dgm:pt modelId="{BEC6534E-2B80-43AC-9C18-5515A2C4491D}" type="pres">
      <dgm:prSet presAssocID="{DAEC3573-9B71-43DC-9338-E71981451A1E}" presName="horz1" presStyleCnt="0"/>
      <dgm:spPr/>
    </dgm:pt>
    <dgm:pt modelId="{2A72FD74-121F-43E4-BBED-5281B98FF2BD}" type="pres">
      <dgm:prSet presAssocID="{DAEC3573-9B71-43DC-9338-E71981451A1E}" presName="tx1" presStyleLbl="revTx" presStyleIdx="1" presStyleCnt="5"/>
      <dgm:spPr/>
      <dgm:t>
        <a:bodyPr/>
        <a:lstStyle/>
        <a:p>
          <a:endParaRPr lang="en-US"/>
        </a:p>
      </dgm:t>
    </dgm:pt>
    <dgm:pt modelId="{561C054C-F6FD-4B90-8ADB-0FAEEF631F0E}" type="pres">
      <dgm:prSet presAssocID="{DAEC3573-9B71-43DC-9338-E71981451A1E}" presName="vert1" presStyleCnt="0"/>
      <dgm:spPr/>
    </dgm:pt>
    <dgm:pt modelId="{A65F3F48-709C-48EC-9666-B84CA776F2FB}" type="pres">
      <dgm:prSet presAssocID="{3DB9C1A5-DC48-4122-8090-7857AE900E32}" presName="thickLine" presStyleLbl="alignNode1" presStyleIdx="2" presStyleCnt="5"/>
      <dgm:spPr/>
    </dgm:pt>
    <dgm:pt modelId="{B014E780-DA19-4C2E-8CE4-B62CCBE27CED}" type="pres">
      <dgm:prSet presAssocID="{3DB9C1A5-DC48-4122-8090-7857AE900E32}" presName="horz1" presStyleCnt="0"/>
      <dgm:spPr/>
    </dgm:pt>
    <dgm:pt modelId="{8766C0EB-E2A0-410D-93AA-B6E9DB08D610}" type="pres">
      <dgm:prSet presAssocID="{3DB9C1A5-DC48-4122-8090-7857AE900E32}" presName="tx1" presStyleLbl="revTx" presStyleIdx="2" presStyleCnt="5"/>
      <dgm:spPr/>
      <dgm:t>
        <a:bodyPr/>
        <a:lstStyle/>
        <a:p>
          <a:endParaRPr lang="en-US"/>
        </a:p>
      </dgm:t>
    </dgm:pt>
    <dgm:pt modelId="{8A5B8B35-E438-4336-B1C4-1B2286BE8814}" type="pres">
      <dgm:prSet presAssocID="{3DB9C1A5-DC48-4122-8090-7857AE900E32}" presName="vert1" presStyleCnt="0"/>
      <dgm:spPr/>
    </dgm:pt>
    <dgm:pt modelId="{1939D047-241A-4EE5-AB47-397A618BBE13}" type="pres">
      <dgm:prSet presAssocID="{EFB526F8-0429-4D41-904E-A9FE37C86ECE}" presName="thickLine" presStyleLbl="alignNode1" presStyleIdx="3" presStyleCnt="5"/>
      <dgm:spPr/>
    </dgm:pt>
    <dgm:pt modelId="{A379F905-BB8C-4F70-9567-7F725E705B17}" type="pres">
      <dgm:prSet presAssocID="{EFB526F8-0429-4D41-904E-A9FE37C86ECE}" presName="horz1" presStyleCnt="0"/>
      <dgm:spPr/>
    </dgm:pt>
    <dgm:pt modelId="{31532D26-E33D-4A12-B51D-112B23F2D574}" type="pres">
      <dgm:prSet presAssocID="{EFB526F8-0429-4D41-904E-A9FE37C86ECE}" presName="tx1" presStyleLbl="revTx" presStyleIdx="3" presStyleCnt="5"/>
      <dgm:spPr/>
      <dgm:t>
        <a:bodyPr/>
        <a:lstStyle/>
        <a:p>
          <a:endParaRPr lang="en-US"/>
        </a:p>
      </dgm:t>
    </dgm:pt>
    <dgm:pt modelId="{4D758395-9537-47F0-AEAA-657E509D0A4E}" type="pres">
      <dgm:prSet presAssocID="{EFB526F8-0429-4D41-904E-A9FE37C86ECE}" presName="vert1" presStyleCnt="0"/>
      <dgm:spPr/>
    </dgm:pt>
    <dgm:pt modelId="{90388ECA-8D7A-4EE0-AEC3-AD54E658D97D}" type="pres">
      <dgm:prSet presAssocID="{FC278F76-DAAE-4A62-9D9B-CE7D66EE63CC}" presName="thickLine" presStyleLbl="alignNode1" presStyleIdx="4" presStyleCnt="5"/>
      <dgm:spPr/>
    </dgm:pt>
    <dgm:pt modelId="{000749F5-6690-40DE-AF6D-D2BAAEA55A2E}" type="pres">
      <dgm:prSet presAssocID="{FC278F76-DAAE-4A62-9D9B-CE7D66EE63CC}" presName="horz1" presStyleCnt="0"/>
      <dgm:spPr/>
    </dgm:pt>
    <dgm:pt modelId="{114C1711-C37B-43C6-8700-AAC51105CA82}" type="pres">
      <dgm:prSet presAssocID="{FC278F76-DAAE-4A62-9D9B-CE7D66EE63CC}" presName="tx1" presStyleLbl="revTx" presStyleIdx="4" presStyleCnt="5"/>
      <dgm:spPr/>
      <dgm:t>
        <a:bodyPr/>
        <a:lstStyle/>
        <a:p>
          <a:endParaRPr lang="en-US"/>
        </a:p>
      </dgm:t>
    </dgm:pt>
    <dgm:pt modelId="{433F9404-7AD5-4EAE-9398-11CD49E76821}" type="pres">
      <dgm:prSet presAssocID="{FC278F76-DAAE-4A62-9D9B-CE7D66EE63CC}" presName="vert1" presStyleCnt="0"/>
      <dgm:spPr/>
    </dgm:pt>
  </dgm:ptLst>
  <dgm:cxnLst>
    <dgm:cxn modelId="{F1935134-3A91-4830-8C83-423DD5B51162}" type="presOf" srcId="{84CADAC7-F740-4B2B-AC80-E92FB756B98E}" destId="{4CF424E9-9831-4F48-B967-4A31DC2B8AD3}" srcOrd="0" destOrd="0" presId="urn:microsoft.com/office/officeart/2008/layout/LinedList"/>
    <dgm:cxn modelId="{F4966432-F4D4-461C-83F5-03B073F676F1}" srcId="{84CADAC7-F740-4B2B-AC80-E92FB756B98E}" destId="{DAEC3573-9B71-43DC-9338-E71981451A1E}" srcOrd="1" destOrd="0" parTransId="{0F3033B5-9335-43F0-855C-4C022C5FD1E3}" sibTransId="{386CD7FE-6A34-4CD2-8EA7-2D5C148ECE3A}"/>
    <dgm:cxn modelId="{60CD767A-75BE-432A-A4B6-A51DC5E873CA}" type="presOf" srcId="{FC278F76-DAAE-4A62-9D9B-CE7D66EE63CC}" destId="{114C1711-C37B-43C6-8700-AAC51105CA82}" srcOrd="0" destOrd="0" presId="urn:microsoft.com/office/officeart/2008/layout/LinedList"/>
    <dgm:cxn modelId="{27CCC39C-0962-43A3-82F0-BD32E77C70CE}" type="presOf" srcId="{DAEC3573-9B71-43DC-9338-E71981451A1E}" destId="{2A72FD74-121F-43E4-BBED-5281B98FF2BD}" srcOrd="0" destOrd="0" presId="urn:microsoft.com/office/officeart/2008/layout/LinedList"/>
    <dgm:cxn modelId="{00864F37-C2BE-43C5-B0D4-5E8D15E81051}" srcId="{84CADAC7-F740-4B2B-AC80-E92FB756B98E}" destId="{8E9C1972-7BC3-458C-BA1A-8F3CF517639D}" srcOrd="0" destOrd="0" parTransId="{C1C4559E-C16C-4C5E-ADD3-0C29549CDEF6}" sibTransId="{982EDD53-CC4A-4D8D-8516-EE1F2F50872B}"/>
    <dgm:cxn modelId="{B8623449-6766-46EF-BA5A-6AED9B7AD313}" type="presOf" srcId="{8E9C1972-7BC3-458C-BA1A-8F3CF517639D}" destId="{F702C43B-4C37-456D-8BF6-2685B1469EAD}" srcOrd="0" destOrd="0" presId="urn:microsoft.com/office/officeart/2008/layout/LinedList"/>
    <dgm:cxn modelId="{5607337D-F384-474C-8762-66F053CD4887}" srcId="{84CADAC7-F740-4B2B-AC80-E92FB756B98E}" destId="{3DB9C1A5-DC48-4122-8090-7857AE900E32}" srcOrd="2" destOrd="0" parTransId="{D49CAC04-A876-4061-B8BF-1F37B4BCF891}" sibTransId="{8FBF90AD-2060-409E-989C-9AD5368B2D31}"/>
    <dgm:cxn modelId="{0370376F-4A44-4F04-9944-C48618D242BC}" srcId="{84CADAC7-F740-4B2B-AC80-E92FB756B98E}" destId="{EFB526F8-0429-4D41-904E-A9FE37C86ECE}" srcOrd="3" destOrd="0" parTransId="{DEB7C473-C1CA-4F3E-9EDF-9DBE300D6E6C}" sibTransId="{B33F99B1-6873-4819-9545-5953BD096C42}"/>
    <dgm:cxn modelId="{6B7A0A59-241B-46DB-AB61-CDF9E3CA76BC}" srcId="{84CADAC7-F740-4B2B-AC80-E92FB756B98E}" destId="{FC278F76-DAAE-4A62-9D9B-CE7D66EE63CC}" srcOrd="4" destOrd="0" parTransId="{0CC2CA37-8FF0-4FD7-967F-2414BFB66B6C}" sibTransId="{A726953A-CF94-485A-9BD9-E1CC4C6BCD31}"/>
    <dgm:cxn modelId="{36E42829-989B-4E6F-800C-36CE301F2395}" type="presOf" srcId="{EFB526F8-0429-4D41-904E-A9FE37C86ECE}" destId="{31532D26-E33D-4A12-B51D-112B23F2D574}" srcOrd="0" destOrd="0" presId="urn:microsoft.com/office/officeart/2008/layout/LinedList"/>
    <dgm:cxn modelId="{1111B36E-7003-45F2-A28C-CBD837BFCC8B}" type="presOf" srcId="{3DB9C1A5-DC48-4122-8090-7857AE900E32}" destId="{8766C0EB-E2A0-410D-93AA-B6E9DB08D610}" srcOrd="0" destOrd="0" presId="urn:microsoft.com/office/officeart/2008/layout/LinedList"/>
    <dgm:cxn modelId="{49D06B28-E8ED-4DF1-A3C9-EA0B0EFB6EC4}" type="presParOf" srcId="{4CF424E9-9831-4F48-B967-4A31DC2B8AD3}" destId="{E79040AA-8B19-40CF-AE0B-838F90186384}" srcOrd="0" destOrd="0" presId="urn:microsoft.com/office/officeart/2008/layout/LinedList"/>
    <dgm:cxn modelId="{5BDD9BF6-D496-4C02-AD4F-AB49B5BE0881}" type="presParOf" srcId="{4CF424E9-9831-4F48-B967-4A31DC2B8AD3}" destId="{86DBC7E2-ABB9-42B8-8FBA-E2988E77890E}" srcOrd="1" destOrd="0" presId="urn:microsoft.com/office/officeart/2008/layout/LinedList"/>
    <dgm:cxn modelId="{F0836D4D-F7E9-4E47-8FF7-6C92E7AAF5B1}" type="presParOf" srcId="{86DBC7E2-ABB9-42B8-8FBA-E2988E77890E}" destId="{F702C43B-4C37-456D-8BF6-2685B1469EAD}" srcOrd="0" destOrd="0" presId="urn:microsoft.com/office/officeart/2008/layout/LinedList"/>
    <dgm:cxn modelId="{B0D3616B-99A7-47E0-92B4-5B5E69D2C5F5}" type="presParOf" srcId="{86DBC7E2-ABB9-42B8-8FBA-E2988E77890E}" destId="{1D7F3275-E0A1-4424-86C6-FD08E6856278}" srcOrd="1" destOrd="0" presId="urn:microsoft.com/office/officeart/2008/layout/LinedList"/>
    <dgm:cxn modelId="{27FE64A5-BD4B-4002-85A0-CA2643475CE8}" type="presParOf" srcId="{4CF424E9-9831-4F48-B967-4A31DC2B8AD3}" destId="{83F1961D-4608-4E39-B9D0-96BD0884AA4C}" srcOrd="2" destOrd="0" presId="urn:microsoft.com/office/officeart/2008/layout/LinedList"/>
    <dgm:cxn modelId="{90F1BB48-0F9D-45B1-9434-B0325A0964FC}" type="presParOf" srcId="{4CF424E9-9831-4F48-B967-4A31DC2B8AD3}" destId="{BEC6534E-2B80-43AC-9C18-5515A2C4491D}" srcOrd="3" destOrd="0" presId="urn:microsoft.com/office/officeart/2008/layout/LinedList"/>
    <dgm:cxn modelId="{071C54E5-57EB-4ABD-BFF8-4DC4B8CE4E06}" type="presParOf" srcId="{BEC6534E-2B80-43AC-9C18-5515A2C4491D}" destId="{2A72FD74-121F-43E4-BBED-5281B98FF2BD}" srcOrd="0" destOrd="0" presId="urn:microsoft.com/office/officeart/2008/layout/LinedList"/>
    <dgm:cxn modelId="{987D4738-169F-4E99-9AC1-D980B003CF4A}" type="presParOf" srcId="{BEC6534E-2B80-43AC-9C18-5515A2C4491D}" destId="{561C054C-F6FD-4B90-8ADB-0FAEEF631F0E}" srcOrd="1" destOrd="0" presId="urn:microsoft.com/office/officeart/2008/layout/LinedList"/>
    <dgm:cxn modelId="{693C977E-C4B7-4D6B-8831-2537D0359FE2}" type="presParOf" srcId="{4CF424E9-9831-4F48-B967-4A31DC2B8AD3}" destId="{A65F3F48-709C-48EC-9666-B84CA776F2FB}" srcOrd="4" destOrd="0" presId="urn:microsoft.com/office/officeart/2008/layout/LinedList"/>
    <dgm:cxn modelId="{E0635FAB-2864-4E3E-A9D9-88DB3CDC6D05}" type="presParOf" srcId="{4CF424E9-9831-4F48-B967-4A31DC2B8AD3}" destId="{B014E780-DA19-4C2E-8CE4-B62CCBE27CED}" srcOrd="5" destOrd="0" presId="urn:microsoft.com/office/officeart/2008/layout/LinedList"/>
    <dgm:cxn modelId="{8242533F-7716-4347-9055-1474650C24D1}" type="presParOf" srcId="{B014E780-DA19-4C2E-8CE4-B62CCBE27CED}" destId="{8766C0EB-E2A0-410D-93AA-B6E9DB08D610}" srcOrd="0" destOrd="0" presId="urn:microsoft.com/office/officeart/2008/layout/LinedList"/>
    <dgm:cxn modelId="{A27C5945-FBDD-460D-A48C-86A8ECDA7E9E}" type="presParOf" srcId="{B014E780-DA19-4C2E-8CE4-B62CCBE27CED}" destId="{8A5B8B35-E438-4336-B1C4-1B2286BE8814}" srcOrd="1" destOrd="0" presId="urn:microsoft.com/office/officeart/2008/layout/LinedList"/>
    <dgm:cxn modelId="{A99DA408-7394-4B59-BA36-06201624243E}" type="presParOf" srcId="{4CF424E9-9831-4F48-B967-4A31DC2B8AD3}" destId="{1939D047-241A-4EE5-AB47-397A618BBE13}" srcOrd="6" destOrd="0" presId="urn:microsoft.com/office/officeart/2008/layout/LinedList"/>
    <dgm:cxn modelId="{EA12BFD5-782E-4052-B9F4-AB4CDA3EF7E1}" type="presParOf" srcId="{4CF424E9-9831-4F48-B967-4A31DC2B8AD3}" destId="{A379F905-BB8C-4F70-9567-7F725E705B17}" srcOrd="7" destOrd="0" presId="urn:microsoft.com/office/officeart/2008/layout/LinedList"/>
    <dgm:cxn modelId="{C49E1A43-E38C-432D-B00D-BFA286EEA71E}" type="presParOf" srcId="{A379F905-BB8C-4F70-9567-7F725E705B17}" destId="{31532D26-E33D-4A12-B51D-112B23F2D574}" srcOrd="0" destOrd="0" presId="urn:microsoft.com/office/officeart/2008/layout/LinedList"/>
    <dgm:cxn modelId="{4D303B65-6B99-4BCC-BC97-7F46FA875748}" type="presParOf" srcId="{A379F905-BB8C-4F70-9567-7F725E705B17}" destId="{4D758395-9537-47F0-AEAA-657E509D0A4E}" srcOrd="1" destOrd="0" presId="urn:microsoft.com/office/officeart/2008/layout/LinedList"/>
    <dgm:cxn modelId="{0C94175A-B371-47D0-B2AB-CC6C8615EBE8}" type="presParOf" srcId="{4CF424E9-9831-4F48-B967-4A31DC2B8AD3}" destId="{90388ECA-8D7A-4EE0-AEC3-AD54E658D97D}" srcOrd="8" destOrd="0" presId="urn:microsoft.com/office/officeart/2008/layout/LinedList"/>
    <dgm:cxn modelId="{78407F94-E485-46B7-B951-A289C0D833A9}" type="presParOf" srcId="{4CF424E9-9831-4F48-B967-4A31DC2B8AD3}" destId="{000749F5-6690-40DE-AF6D-D2BAAEA55A2E}" srcOrd="9" destOrd="0" presId="urn:microsoft.com/office/officeart/2008/layout/LinedList"/>
    <dgm:cxn modelId="{9B7B197E-ADBA-42B1-A369-7B8E794A674E}" type="presParOf" srcId="{000749F5-6690-40DE-AF6D-D2BAAEA55A2E}" destId="{114C1711-C37B-43C6-8700-AAC51105CA82}" srcOrd="0" destOrd="0" presId="urn:microsoft.com/office/officeart/2008/layout/LinedList"/>
    <dgm:cxn modelId="{28A38BD3-C211-4063-8A17-5D25DCC85162}" type="presParOf" srcId="{000749F5-6690-40DE-AF6D-D2BAAEA55A2E}" destId="{433F9404-7AD5-4EAE-9398-11CD49E7682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ADAC7-F740-4B2B-AC80-E92FB756B98E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E9C1972-7BC3-458C-BA1A-8F3CF517639D}">
      <dgm:prSet/>
      <dgm:spPr/>
      <dgm:t>
        <a:bodyPr/>
        <a:lstStyle/>
        <a:p>
          <a:r>
            <a:rPr lang="en-US" dirty="0"/>
            <a:t>Difference between genders was found only in interest (p-value = 0.025)</a:t>
          </a:r>
        </a:p>
      </dgm:t>
    </dgm:pt>
    <dgm:pt modelId="{C1C4559E-C16C-4C5E-ADD3-0C29549CDEF6}" type="parTrans" cxnId="{00864F37-C2BE-43C5-B0D4-5E8D15E81051}">
      <dgm:prSet/>
      <dgm:spPr/>
      <dgm:t>
        <a:bodyPr/>
        <a:lstStyle/>
        <a:p>
          <a:endParaRPr lang="en-US"/>
        </a:p>
      </dgm:t>
    </dgm:pt>
    <dgm:pt modelId="{982EDD53-CC4A-4D8D-8516-EE1F2F50872B}" type="sibTrans" cxnId="{00864F37-C2BE-43C5-B0D4-5E8D15E81051}">
      <dgm:prSet/>
      <dgm:spPr/>
      <dgm:t>
        <a:bodyPr/>
        <a:lstStyle/>
        <a:p>
          <a:endParaRPr lang="en-US"/>
        </a:p>
      </dgm:t>
    </dgm:pt>
    <dgm:pt modelId="{DAEC3573-9B71-43DC-9338-E71981451A1E}">
      <dgm:prSet/>
      <dgm:spPr/>
      <dgm:t>
        <a:bodyPr/>
        <a:lstStyle/>
        <a:p>
          <a:r>
            <a:rPr lang="en-US" dirty="0"/>
            <a:t>Differences between ethnic groups in Enjoyment, Learning, Self efficacy, and Interest</a:t>
          </a:r>
        </a:p>
      </dgm:t>
    </dgm:pt>
    <dgm:pt modelId="{0F3033B5-9335-43F0-855C-4C022C5FD1E3}" type="parTrans" cxnId="{F4966432-F4D4-461C-83F5-03B073F676F1}">
      <dgm:prSet/>
      <dgm:spPr/>
      <dgm:t>
        <a:bodyPr/>
        <a:lstStyle/>
        <a:p>
          <a:endParaRPr lang="en-US"/>
        </a:p>
      </dgm:t>
    </dgm:pt>
    <dgm:pt modelId="{386CD7FE-6A34-4CD2-8EA7-2D5C148ECE3A}" type="sibTrans" cxnId="{F4966432-F4D4-461C-83F5-03B073F676F1}">
      <dgm:prSet/>
      <dgm:spPr/>
      <dgm:t>
        <a:bodyPr/>
        <a:lstStyle/>
        <a:p>
          <a:endParaRPr lang="en-US"/>
        </a:p>
      </dgm:t>
    </dgm:pt>
    <dgm:pt modelId="{3DB9C1A5-DC48-4122-8090-7857AE900E32}">
      <dgm:prSet/>
      <dgm:spPr/>
      <dgm:t>
        <a:bodyPr/>
        <a:lstStyle/>
        <a:p>
          <a:r>
            <a:rPr lang="en-US" dirty="0"/>
            <a:t>Borderline statistical significance- Soft skills, Self-efficacy (p-value = 0.065 and 0.053 respectively) </a:t>
          </a:r>
        </a:p>
      </dgm:t>
    </dgm:pt>
    <dgm:pt modelId="{D49CAC04-A876-4061-B8BF-1F37B4BCF891}" type="parTrans" cxnId="{5607337D-F384-474C-8762-66F053CD4887}">
      <dgm:prSet/>
      <dgm:spPr/>
      <dgm:t>
        <a:bodyPr/>
        <a:lstStyle/>
        <a:p>
          <a:endParaRPr lang="en-US"/>
        </a:p>
      </dgm:t>
    </dgm:pt>
    <dgm:pt modelId="{8FBF90AD-2060-409E-989C-9AD5368B2D31}" type="sibTrans" cxnId="{5607337D-F384-474C-8762-66F053CD4887}">
      <dgm:prSet/>
      <dgm:spPr/>
      <dgm:t>
        <a:bodyPr/>
        <a:lstStyle/>
        <a:p>
          <a:endParaRPr lang="en-US"/>
        </a:p>
      </dgm:t>
    </dgm:pt>
    <dgm:pt modelId="{EFB526F8-0429-4D41-904E-A9FE37C86ECE}">
      <dgm:prSet/>
      <dgm:spPr/>
      <dgm:t>
        <a:bodyPr/>
        <a:lstStyle/>
        <a:p>
          <a:r>
            <a:rPr lang="en-US" dirty="0"/>
            <a:t>Majority group students rated activity more positively</a:t>
          </a:r>
        </a:p>
      </dgm:t>
    </dgm:pt>
    <dgm:pt modelId="{DEB7C473-C1CA-4F3E-9EDF-9DBE300D6E6C}" type="parTrans" cxnId="{0370376F-4A44-4F04-9944-C48618D242BC}">
      <dgm:prSet/>
      <dgm:spPr/>
      <dgm:t>
        <a:bodyPr/>
        <a:lstStyle/>
        <a:p>
          <a:endParaRPr lang="en-US"/>
        </a:p>
      </dgm:t>
    </dgm:pt>
    <dgm:pt modelId="{B33F99B1-6873-4819-9545-5953BD096C42}" type="sibTrans" cxnId="{0370376F-4A44-4F04-9944-C48618D242BC}">
      <dgm:prSet/>
      <dgm:spPr/>
      <dgm:t>
        <a:bodyPr/>
        <a:lstStyle/>
        <a:p>
          <a:endParaRPr lang="en-US"/>
        </a:p>
      </dgm:t>
    </dgm:pt>
    <dgm:pt modelId="{FC278F76-DAAE-4A62-9D9B-CE7D66EE63CC}">
      <dgm:prSet/>
      <dgm:spPr/>
      <dgm:t>
        <a:bodyPr/>
        <a:lstStyle/>
        <a:p>
          <a:r>
            <a:rPr lang="en-US" dirty="0"/>
            <a:t>Difference in self-efficacy was the largest</a:t>
          </a:r>
        </a:p>
      </dgm:t>
    </dgm:pt>
    <dgm:pt modelId="{0CC2CA37-8FF0-4FD7-967F-2414BFB66B6C}" type="parTrans" cxnId="{6B7A0A59-241B-46DB-AB61-CDF9E3CA76BC}">
      <dgm:prSet/>
      <dgm:spPr/>
      <dgm:t>
        <a:bodyPr/>
        <a:lstStyle/>
        <a:p>
          <a:endParaRPr lang="en-US"/>
        </a:p>
      </dgm:t>
    </dgm:pt>
    <dgm:pt modelId="{A726953A-CF94-485A-9BD9-E1CC4C6BCD31}" type="sibTrans" cxnId="{6B7A0A59-241B-46DB-AB61-CDF9E3CA76BC}">
      <dgm:prSet/>
      <dgm:spPr/>
      <dgm:t>
        <a:bodyPr/>
        <a:lstStyle/>
        <a:p>
          <a:endParaRPr lang="en-US"/>
        </a:p>
      </dgm:t>
    </dgm:pt>
    <dgm:pt modelId="{4CF424E9-9831-4F48-B967-4A31DC2B8AD3}" type="pres">
      <dgm:prSet presAssocID="{84CADAC7-F740-4B2B-AC80-E92FB756B98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79040AA-8B19-40CF-AE0B-838F90186384}" type="pres">
      <dgm:prSet presAssocID="{8E9C1972-7BC3-458C-BA1A-8F3CF517639D}" presName="thickLine" presStyleLbl="alignNode1" presStyleIdx="0" presStyleCnt="5"/>
      <dgm:spPr/>
    </dgm:pt>
    <dgm:pt modelId="{86DBC7E2-ABB9-42B8-8FBA-E2988E77890E}" type="pres">
      <dgm:prSet presAssocID="{8E9C1972-7BC3-458C-BA1A-8F3CF517639D}" presName="horz1" presStyleCnt="0"/>
      <dgm:spPr/>
    </dgm:pt>
    <dgm:pt modelId="{F702C43B-4C37-456D-8BF6-2685B1469EAD}" type="pres">
      <dgm:prSet presAssocID="{8E9C1972-7BC3-458C-BA1A-8F3CF517639D}" presName="tx1" presStyleLbl="revTx" presStyleIdx="0" presStyleCnt="5"/>
      <dgm:spPr/>
      <dgm:t>
        <a:bodyPr/>
        <a:lstStyle/>
        <a:p>
          <a:endParaRPr lang="en-US"/>
        </a:p>
      </dgm:t>
    </dgm:pt>
    <dgm:pt modelId="{1D7F3275-E0A1-4424-86C6-FD08E6856278}" type="pres">
      <dgm:prSet presAssocID="{8E9C1972-7BC3-458C-BA1A-8F3CF517639D}" presName="vert1" presStyleCnt="0"/>
      <dgm:spPr/>
    </dgm:pt>
    <dgm:pt modelId="{83F1961D-4608-4E39-B9D0-96BD0884AA4C}" type="pres">
      <dgm:prSet presAssocID="{DAEC3573-9B71-43DC-9338-E71981451A1E}" presName="thickLine" presStyleLbl="alignNode1" presStyleIdx="1" presStyleCnt="5"/>
      <dgm:spPr/>
    </dgm:pt>
    <dgm:pt modelId="{BEC6534E-2B80-43AC-9C18-5515A2C4491D}" type="pres">
      <dgm:prSet presAssocID="{DAEC3573-9B71-43DC-9338-E71981451A1E}" presName="horz1" presStyleCnt="0"/>
      <dgm:spPr/>
    </dgm:pt>
    <dgm:pt modelId="{2A72FD74-121F-43E4-BBED-5281B98FF2BD}" type="pres">
      <dgm:prSet presAssocID="{DAEC3573-9B71-43DC-9338-E71981451A1E}" presName="tx1" presStyleLbl="revTx" presStyleIdx="1" presStyleCnt="5"/>
      <dgm:spPr/>
      <dgm:t>
        <a:bodyPr/>
        <a:lstStyle/>
        <a:p>
          <a:endParaRPr lang="en-US"/>
        </a:p>
      </dgm:t>
    </dgm:pt>
    <dgm:pt modelId="{561C054C-F6FD-4B90-8ADB-0FAEEF631F0E}" type="pres">
      <dgm:prSet presAssocID="{DAEC3573-9B71-43DC-9338-E71981451A1E}" presName="vert1" presStyleCnt="0"/>
      <dgm:spPr/>
    </dgm:pt>
    <dgm:pt modelId="{A65F3F48-709C-48EC-9666-B84CA776F2FB}" type="pres">
      <dgm:prSet presAssocID="{3DB9C1A5-DC48-4122-8090-7857AE900E32}" presName="thickLine" presStyleLbl="alignNode1" presStyleIdx="2" presStyleCnt="5"/>
      <dgm:spPr/>
    </dgm:pt>
    <dgm:pt modelId="{B014E780-DA19-4C2E-8CE4-B62CCBE27CED}" type="pres">
      <dgm:prSet presAssocID="{3DB9C1A5-DC48-4122-8090-7857AE900E32}" presName="horz1" presStyleCnt="0"/>
      <dgm:spPr/>
    </dgm:pt>
    <dgm:pt modelId="{8766C0EB-E2A0-410D-93AA-B6E9DB08D610}" type="pres">
      <dgm:prSet presAssocID="{3DB9C1A5-DC48-4122-8090-7857AE900E32}" presName="tx1" presStyleLbl="revTx" presStyleIdx="2" presStyleCnt="5"/>
      <dgm:spPr/>
      <dgm:t>
        <a:bodyPr/>
        <a:lstStyle/>
        <a:p>
          <a:endParaRPr lang="en-US"/>
        </a:p>
      </dgm:t>
    </dgm:pt>
    <dgm:pt modelId="{8A5B8B35-E438-4336-B1C4-1B2286BE8814}" type="pres">
      <dgm:prSet presAssocID="{3DB9C1A5-DC48-4122-8090-7857AE900E32}" presName="vert1" presStyleCnt="0"/>
      <dgm:spPr/>
    </dgm:pt>
    <dgm:pt modelId="{1939D047-241A-4EE5-AB47-397A618BBE13}" type="pres">
      <dgm:prSet presAssocID="{EFB526F8-0429-4D41-904E-A9FE37C86ECE}" presName="thickLine" presStyleLbl="alignNode1" presStyleIdx="3" presStyleCnt="5"/>
      <dgm:spPr/>
    </dgm:pt>
    <dgm:pt modelId="{A379F905-BB8C-4F70-9567-7F725E705B17}" type="pres">
      <dgm:prSet presAssocID="{EFB526F8-0429-4D41-904E-A9FE37C86ECE}" presName="horz1" presStyleCnt="0"/>
      <dgm:spPr/>
    </dgm:pt>
    <dgm:pt modelId="{31532D26-E33D-4A12-B51D-112B23F2D574}" type="pres">
      <dgm:prSet presAssocID="{EFB526F8-0429-4D41-904E-A9FE37C86ECE}" presName="tx1" presStyleLbl="revTx" presStyleIdx="3" presStyleCnt="5"/>
      <dgm:spPr/>
      <dgm:t>
        <a:bodyPr/>
        <a:lstStyle/>
        <a:p>
          <a:endParaRPr lang="en-US"/>
        </a:p>
      </dgm:t>
    </dgm:pt>
    <dgm:pt modelId="{4D758395-9537-47F0-AEAA-657E509D0A4E}" type="pres">
      <dgm:prSet presAssocID="{EFB526F8-0429-4D41-904E-A9FE37C86ECE}" presName="vert1" presStyleCnt="0"/>
      <dgm:spPr/>
    </dgm:pt>
    <dgm:pt modelId="{90388ECA-8D7A-4EE0-AEC3-AD54E658D97D}" type="pres">
      <dgm:prSet presAssocID="{FC278F76-DAAE-4A62-9D9B-CE7D66EE63CC}" presName="thickLine" presStyleLbl="alignNode1" presStyleIdx="4" presStyleCnt="5"/>
      <dgm:spPr/>
    </dgm:pt>
    <dgm:pt modelId="{000749F5-6690-40DE-AF6D-D2BAAEA55A2E}" type="pres">
      <dgm:prSet presAssocID="{FC278F76-DAAE-4A62-9D9B-CE7D66EE63CC}" presName="horz1" presStyleCnt="0"/>
      <dgm:spPr/>
    </dgm:pt>
    <dgm:pt modelId="{114C1711-C37B-43C6-8700-AAC51105CA82}" type="pres">
      <dgm:prSet presAssocID="{FC278F76-DAAE-4A62-9D9B-CE7D66EE63CC}" presName="tx1" presStyleLbl="revTx" presStyleIdx="4" presStyleCnt="5"/>
      <dgm:spPr/>
      <dgm:t>
        <a:bodyPr/>
        <a:lstStyle/>
        <a:p>
          <a:endParaRPr lang="en-US"/>
        </a:p>
      </dgm:t>
    </dgm:pt>
    <dgm:pt modelId="{433F9404-7AD5-4EAE-9398-11CD49E76821}" type="pres">
      <dgm:prSet presAssocID="{FC278F76-DAAE-4A62-9D9B-CE7D66EE63CC}" presName="vert1" presStyleCnt="0"/>
      <dgm:spPr/>
    </dgm:pt>
  </dgm:ptLst>
  <dgm:cxnLst>
    <dgm:cxn modelId="{F1935134-3A91-4830-8C83-423DD5B51162}" type="presOf" srcId="{84CADAC7-F740-4B2B-AC80-E92FB756B98E}" destId="{4CF424E9-9831-4F48-B967-4A31DC2B8AD3}" srcOrd="0" destOrd="0" presId="urn:microsoft.com/office/officeart/2008/layout/LinedList"/>
    <dgm:cxn modelId="{F4966432-F4D4-461C-83F5-03B073F676F1}" srcId="{84CADAC7-F740-4B2B-AC80-E92FB756B98E}" destId="{DAEC3573-9B71-43DC-9338-E71981451A1E}" srcOrd="1" destOrd="0" parTransId="{0F3033B5-9335-43F0-855C-4C022C5FD1E3}" sibTransId="{386CD7FE-6A34-4CD2-8EA7-2D5C148ECE3A}"/>
    <dgm:cxn modelId="{60CD767A-75BE-432A-A4B6-A51DC5E873CA}" type="presOf" srcId="{FC278F76-DAAE-4A62-9D9B-CE7D66EE63CC}" destId="{114C1711-C37B-43C6-8700-AAC51105CA82}" srcOrd="0" destOrd="0" presId="urn:microsoft.com/office/officeart/2008/layout/LinedList"/>
    <dgm:cxn modelId="{27CCC39C-0962-43A3-82F0-BD32E77C70CE}" type="presOf" srcId="{DAEC3573-9B71-43DC-9338-E71981451A1E}" destId="{2A72FD74-121F-43E4-BBED-5281B98FF2BD}" srcOrd="0" destOrd="0" presId="urn:microsoft.com/office/officeart/2008/layout/LinedList"/>
    <dgm:cxn modelId="{00864F37-C2BE-43C5-B0D4-5E8D15E81051}" srcId="{84CADAC7-F740-4B2B-AC80-E92FB756B98E}" destId="{8E9C1972-7BC3-458C-BA1A-8F3CF517639D}" srcOrd="0" destOrd="0" parTransId="{C1C4559E-C16C-4C5E-ADD3-0C29549CDEF6}" sibTransId="{982EDD53-CC4A-4D8D-8516-EE1F2F50872B}"/>
    <dgm:cxn modelId="{B8623449-6766-46EF-BA5A-6AED9B7AD313}" type="presOf" srcId="{8E9C1972-7BC3-458C-BA1A-8F3CF517639D}" destId="{F702C43B-4C37-456D-8BF6-2685B1469EAD}" srcOrd="0" destOrd="0" presId="urn:microsoft.com/office/officeart/2008/layout/LinedList"/>
    <dgm:cxn modelId="{5607337D-F384-474C-8762-66F053CD4887}" srcId="{84CADAC7-F740-4B2B-AC80-E92FB756B98E}" destId="{3DB9C1A5-DC48-4122-8090-7857AE900E32}" srcOrd="2" destOrd="0" parTransId="{D49CAC04-A876-4061-B8BF-1F37B4BCF891}" sibTransId="{8FBF90AD-2060-409E-989C-9AD5368B2D31}"/>
    <dgm:cxn modelId="{0370376F-4A44-4F04-9944-C48618D242BC}" srcId="{84CADAC7-F740-4B2B-AC80-E92FB756B98E}" destId="{EFB526F8-0429-4D41-904E-A9FE37C86ECE}" srcOrd="3" destOrd="0" parTransId="{DEB7C473-C1CA-4F3E-9EDF-9DBE300D6E6C}" sibTransId="{B33F99B1-6873-4819-9545-5953BD096C42}"/>
    <dgm:cxn modelId="{6B7A0A59-241B-46DB-AB61-CDF9E3CA76BC}" srcId="{84CADAC7-F740-4B2B-AC80-E92FB756B98E}" destId="{FC278F76-DAAE-4A62-9D9B-CE7D66EE63CC}" srcOrd="4" destOrd="0" parTransId="{0CC2CA37-8FF0-4FD7-967F-2414BFB66B6C}" sibTransId="{A726953A-CF94-485A-9BD9-E1CC4C6BCD31}"/>
    <dgm:cxn modelId="{36E42829-989B-4E6F-800C-36CE301F2395}" type="presOf" srcId="{EFB526F8-0429-4D41-904E-A9FE37C86ECE}" destId="{31532D26-E33D-4A12-B51D-112B23F2D574}" srcOrd="0" destOrd="0" presId="urn:microsoft.com/office/officeart/2008/layout/LinedList"/>
    <dgm:cxn modelId="{1111B36E-7003-45F2-A28C-CBD837BFCC8B}" type="presOf" srcId="{3DB9C1A5-DC48-4122-8090-7857AE900E32}" destId="{8766C0EB-E2A0-410D-93AA-B6E9DB08D610}" srcOrd="0" destOrd="0" presId="urn:microsoft.com/office/officeart/2008/layout/LinedList"/>
    <dgm:cxn modelId="{49D06B28-E8ED-4DF1-A3C9-EA0B0EFB6EC4}" type="presParOf" srcId="{4CF424E9-9831-4F48-B967-4A31DC2B8AD3}" destId="{E79040AA-8B19-40CF-AE0B-838F90186384}" srcOrd="0" destOrd="0" presId="urn:microsoft.com/office/officeart/2008/layout/LinedList"/>
    <dgm:cxn modelId="{5BDD9BF6-D496-4C02-AD4F-AB49B5BE0881}" type="presParOf" srcId="{4CF424E9-9831-4F48-B967-4A31DC2B8AD3}" destId="{86DBC7E2-ABB9-42B8-8FBA-E2988E77890E}" srcOrd="1" destOrd="0" presId="urn:microsoft.com/office/officeart/2008/layout/LinedList"/>
    <dgm:cxn modelId="{F0836D4D-F7E9-4E47-8FF7-6C92E7AAF5B1}" type="presParOf" srcId="{86DBC7E2-ABB9-42B8-8FBA-E2988E77890E}" destId="{F702C43B-4C37-456D-8BF6-2685B1469EAD}" srcOrd="0" destOrd="0" presId="urn:microsoft.com/office/officeart/2008/layout/LinedList"/>
    <dgm:cxn modelId="{B0D3616B-99A7-47E0-92B4-5B5E69D2C5F5}" type="presParOf" srcId="{86DBC7E2-ABB9-42B8-8FBA-E2988E77890E}" destId="{1D7F3275-E0A1-4424-86C6-FD08E6856278}" srcOrd="1" destOrd="0" presId="urn:microsoft.com/office/officeart/2008/layout/LinedList"/>
    <dgm:cxn modelId="{27FE64A5-BD4B-4002-85A0-CA2643475CE8}" type="presParOf" srcId="{4CF424E9-9831-4F48-B967-4A31DC2B8AD3}" destId="{83F1961D-4608-4E39-B9D0-96BD0884AA4C}" srcOrd="2" destOrd="0" presId="urn:microsoft.com/office/officeart/2008/layout/LinedList"/>
    <dgm:cxn modelId="{90F1BB48-0F9D-45B1-9434-B0325A0964FC}" type="presParOf" srcId="{4CF424E9-9831-4F48-B967-4A31DC2B8AD3}" destId="{BEC6534E-2B80-43AC-9C18-5515A2C4491D}" srcOrd="3" destOrd="0" presId="urn:microsoft.com/office/officeart/2008/layout/LinedList"/>
    <dgm:cxn modelId="{071C54E5-57EB-4ABD-BFF8-4DC4B8CE4E06}" type="presParOf" srcId="{BEC6534E-2B80-43AC-9C18-5515A2C4491D}" destId="{2A72FD74-121F-43E4-BBED-5281B98FF2BD}" srcOrd="0" destOrd="0" presId="urn:microsoft.com/office/officeart/2008/layout/LinedList"/>
    <dgm:cxn modelId="{987D4738-169F-4E99-9AC1-D980B003CF4A}" type="presParOf" srcId="{BEC6534E-2B80-43AC-9C18-5515A2C4491D}" destId="{561C054C-F6FD-4B90-8ADB-0FAEEF631F0E}" srcOrd="1" destOrd="0" presId="urn:microsoft.com/office/officeart/2008/layout/LinedList"/>
    <dgm:cxn modelId="{693C977E-C4B7-4D6B-8831-2537D0359FE2}" type="presParOf" srcId="{4CF424E9-9831-4F48-B967-4A31DC2B8AD3}" destId="{A65F3F48-709C-48EC-9666-B84CA776F2FB}" srcOrd="4" destOrd="0" presId="urn:microsoft.com/office/officeart/2008/layout/LinedList"/>
    <dgm:cxn modelId="{E0635FAB-2864-4E3E-A9D9-88DB3CDC6D05}" type="presParOf" srcId="{4CF424E9-9831-4F48-B967-4A31DC2B8AD3}" destId="{B014E780-DA19-4C2E-8CE4-B62CCBE27CED}" srcOrd="5" destOrd="0" presId="urn:microsoft.com/office/officeart/2008/layout/LinedList"/>
    <dgm:cxn modelId="{8242533F-7716-4347-9055-1474650C24D1}" type="presParOf" srcId="{B014E780-DA19-4C2E-8CE4-B62CCBE27CED}" destId="{8766C0EB-E2A0-410D-93AA-B6E9DB08D610}" srcOrd="0" destOrd="0" presId="urn:microsoft.com/office/officeart/2008/layout/LinedList"/>
    <dgm:cxn modelId="{A27C5945-FBDD-460D-A48C-86A8ECDA7E9E}" type="presParOf" srcId="{B014E780-DA19-4C2E-8CE4-B62CCBE27CED}" destId="{8A5B8B35-E438-4336-B1C4-1B2286BE8814}" srcOrd="1" destOrd="0" presId="urn:microsoft.com/office/officeart/2008/layout/LinedList"/>
    <dgm:cxn modelId="{A99DA408-7394-4B59-BA36-06201624243E}" type="presParOf" srcId="{4CF424E9-9831-4F48-B967-4A31DC2B8AD3}" destId="{1939D047-241A-4EE5-AB47-397A618BBE13}" srcOrd="6" destOrd="0" presId="urn:microsoft.com/office/officeart/2008/layout/LinedList"/>
    <dgm:cxn modelId="{EA12BFD5-782E-4052-B9F4-AB4CDA3EF7E1}" type="presParOf" srcId="{4CF424E9-9831-4F48-B967-4A31DC2B8AD3}" destId="{A379F905-BB8C-4F70-9567-7F725E705B17}" srcOrd="7" destOrd="0" presId="urn:microsoft.com/office/officeart/2008/layout/LinedList"/>
    <dgm:cxn modelId="{C49E1A43-E38C-432D-B00D-BFA286EEA71E}" type="presParOf" srcId="{A379F905-BB8C-4F70-9567-7F725E705B17}" destId="{31532D26-E33D-4A12-B51D-112B23F2D574}" srcOrd="0" destOrd="0" presId="urn:microsoft.com/office/officeart/2008/layout/LinedList"/>
    <dgm:cxn modelId="{4D303B65-6B99-4BCC-BC97-7F46FA875748}" type="presParOf" srcId="{A379F905-BB8C-4F70-9567-7F725E705B17}" destId="{4D758395-9537-47F0-AEAA-657E509D0A4E}" srcOrd="1" destOrd="0" presId="urn:microsoft.com/office/officeart/2008/layout/LinedList"/>
    <dgm:cxn modelId="{0C94175A-B371-47D0-B2AB-CC6C8615EBE8}" type="presParOf" srcId="{4CF424E9-9831-4F48-B967-4A31DC2B8AD3}" destId="{90388ECA-8D7A-4EE0-AEC3-AD54E658D97D}" srcOrd="8" destOrd="0" presId="urn:microsoft.com/office/officeart/2008/layout/LinedList"/>
    <dgm:cxn modelId="{78407F94-E485-46B7-B951-A289C0D833A9}" type="presParOf" srcId="{4CF424E9-9831-4F48-B967-4A31DC2B8AD3}" destId="{000749F5-6690-40DE-AF6D-D2BAAEA55A2E}" srcOrd="9" destOrd="0" presId="urn:microsoft.com/office/officeart/2008/layout/LinedList"/>
    <dgm:cxn modelId="{9B7B197E-ADBA-42B1-A369-7B8E794A674E}" type="presParOf" srcId="{000749F5-6690-40DE-AF6D-D2BAAEA55A2E}" destId="{114C1711-C37B-43C6-8700-AAC51105CA82}" srcOrd="0" destOrd="0" presId="urn:microsoft.com/office/officeart/2008/layout/LinedList"/>
    <dgm:cxn modelId="{28A38BD3-C211-4063-8A17-5D25DCC85162}" type="presParOf" srcId="{000749F5-6690-40DE-AF6D-D2BAAEA55A2E}" destId="{433F9404-7AD5-4EAE-9398-11CD49E7682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94A40C-98D4-4791-A48A-53147F3336F4}">
      <dsp:nvSpPr>
        <dsp:cNvPr id="0" name=""/>
        <dsp:cNvSpPr/>
      </dsp:nvSpPr>
      <dsp:spPr>
        <a:xfrm>
          <a:off x="0" y="2168"/>
          <a:ext cx="65913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873842-EE6C-48B5-A144-4F7E4128CFD9}">
      <dsp:nvSpPr>
        <dsp:cNvPr id="0" name=""/>
        <dsp:cNvSpPr/>
      </dsp:nvSpPr>
      <dsp:spPr>
        <a:xfrm>
          <a:off x="0" y="2168"/>
          <a:ext cx="1892562" cy="4444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7 constructs, 5 points Likert scale</a:t>
          </a:r>
        </a:p>
      </dsp:txBody>
      <dsp:txXfrm>
        <a:off x="0" y="2168"/>
        <a:ext cx="1892562" cy="4444138"/>
      </dsp:txXfrm>
    </dsp:sp>
    <dsp:sp modelId="{1741DA3E-3491-4504-9222-1144B417C644}">
      <dsp:nvSpPr>
        <dsp:cNvPr id="0" name=""/>
        <dsp:cNvSpPr/>
      </dsp:nvSpPr>
      <dsp:spPr>
        <a:xfrm>
          <a:off x="1980618" y="32139"/>
          <a:ext cx="4608245" cy="599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i="0" kern="1200" noProof="0" dirty="0"/>
            <a:t>Enjoyment</a:t>
          </a:r>
          <a:endParaRPr lang="en-US" sz="2900" kern="1200" noProof="0" dirty="0"/>
        </a:p>
      </dsp:txBody>
      <dsp:txXfrm>
        <a:off x="1980618" y="32139"/>
        <a:ext cx="4608245" cy="599414"/>
      </dsp:txXfrm>
    </dsp:sp>
    <dsp:sp modelId="{199B82BA-020E-45FE-A59E-0E5606615C7C}">
      <dsp:nvSpPr>
        <dsp:cNvPr id="0" name=""/>
        <dsp:cNvSpPr/>
      </dsp:nvSpPr>
      <dsp:spPr>
        <a:xfrm>
          <a:off x="1892562" y="631554"/>
          <a:ext cx="46963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85EDB7-1DCE-4112-B9D2-6F7D3448F0CD}">
      <dsp:nvSpPr>
        <dsp:cNvPr id="0" name=""/>
        <dsp:cNvSpPr/>
      </dsp:nvSpPr>
      <dsp:spPr>
        <a:xfrm>
          <a:off x="1980618" y="661524"/>
          <a:ext cx="4608245" cy="599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i="0" kern="1200" dirty="0">
              <a:latin typeface="+mn-lt"/>
            </a:rPr>
            <a:t>Learning</a:t>
          </a:r>
          <a:endParaRPr lang="en-US" sz="2900" kern="1200" dirty="0">
            <a:latin typeface="+mn-lt"/>
          </a:endParaRPr>
        </a:p>
      </dsp:txBody>
      <dsp:txXfrm>
        <a:off x="1980618" y="661524"/>
        <a:ext cx="4608245" cy="599414"/>
      </dsp:txXfrm>
    </dsp:sp>
    <dsp:sp modelId="{0D56A08F-8FDE-4E69-8109-1CB8788A44F0}">
      <dsp:nvSpPr>
        <dsp:cNvPr id="0" name=""/>
        <dsp:cNvSpPr/>
      </dsp:nvSpPr>
      <dsp:spPr>
        <a:xfrm>
          <a:off x="1892562" y="1260939"/>
          <a:ext cx="46963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3AD0C1-3681-48AE-8AD5-5FA4CD6F5075}">
      <dsp:nvSpPr>
        <dsp:cNvPr id="0" name=""/>
        <dsp:cNvSpPr/>
      </dsp:nvSpPr>
      <dsp:spPr>
        <a:xfrm>
          <a:off x="1980618" y="1290910"/>
          <a:ext cx="4608245" cy="599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i="0" kern="1200" dirty="0"/>
            <a:t>Subject/ discipline </a:t>
          </a:r>
          <a:r>
            <a:rPr lang="en-US" sz="2900" i="0" kern="1200" noProof="0" dirty="0"/>
            <a:t>Motivation</a:t>
          </a:r>
          <a:r>
            <a:rPr lang="en-US" sz="2900" i="0" kern="1200" dirty="0"/>
            <a:t> </a:t>
          </a:r>
          <a:endParaRPr lang="en-US" sz="2900" kern="1200" dirty="0"/>
        </a:p>
      </dsp:txBody>
      <dsp:txXfrm>
        <a:off x="1980618" y="1290910"/>
        <a:ext cx="4608245" cy="599414"/>
      </dsp:txXfrm>
    </dsp:sp>
    <dsp:sp modelId="{F024D580-A959-48CE-9CAB-5F1773220886}">
      <dsp:nvSpPr>
        <dsp:cNvPr id="0" name=""/>
        <dsp:cNvSpPr/>
      </dsp:nvSpPr>
      <dsp:spPr>
        <a:xfrm>
          <a:off x="1892562" y="1890324"/>
          <a:ext cx="46963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6C7069-E9CD-489F-801D-B361C7215D99}">
      <dsp:nvSpPr>
        <dsp:cNvPr id="0" name=""/>
        <dsp:cNvSpPr/>
      </dsp:nvSpPr>
      <dsp:spPr>
        <a:xfrm>
          <a:off x="1980618" y="1920295"/>
          <a:ext cx="4608245" cy="599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i="0" kern="1200" noProof="0" dirty="0">
              <a:latin typeface="+mn-lt"/>
            </a:rPr>
            <a:t>Self-efficacy</a:t>
          </a:r>
          <a:endParaRPr lang="en-US" sz="2900" kern="1200" noProof="0" dirty="0">
            <a:latin typeface="+mn-lt"/>
          </a:endParaRPr>
        </a:p>
      </dsp:txBody>
      <dsp:txXfrm>
        <a:off x="1980618" y="1920295"/>
        <a:ext cx="4608245" cy="599414"/>
      </dsp:txXfrm>
    </dsp:sp>
    <dsp:sp modelId="{D7FCC37B-1593-49DC-A55B-3727293ADCEE}">
      <dsp:nvSpPr>
        <dsp:cNvPr id="0" name=""/>
        <dsp:cNvSpPr/>
      </dsp:nvSpPr>
      <dsp:spPr>
        <a:xfrm>
          <a:off x="1892562" y="2519710"/>
          <a:ext cx="46963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1D17CE-D677-460C-8EDE-C13687CBD56A}">
      <dsp:nvSpPr>
        <dsp:cNvPr id="0" name=""/>
        <dsp:cNvSpPr/>
      </dsp:nvSpPr>
      <dsp:spPr>
        <a:xfrm>
          <a:off x="1980618" y="2549681"/>
          <a:ext cx="4608245" cy="599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i="0" kern="1200" noProof="0" dirty="0">
              <a:latin typeface="+mn-lt"/>
            </a:rPr>
            <a:t>Interest</a:t>
          </a:r>
          <a:endParaRPr lang="en-US" sz="2900" kern="1200" noProof="0" dirty="0">
            <a:latin typeface="+mn-lt"/>
          </a:endParaRPr>
        </a:p>
      </dsp:txBody>
      <dsp:txXfrm>
        <a:off x="1980618" y="2549681"/>
        <a:ext cx="4608245" cy="599414"/>
      </dsp:txXfrm>
    </dsp:sp>
    <dsp:sp modelId="{AEA9E29E-0CEE-427D-B6A6-18E508A8EF13}">
      <dsp:nvSpPr>
        <dsp:cNvPr id="0" name=""/>
        <dsp:cNvSpPr/>
      </dsp:nvSpPr>
      <dsp:spPr>
        <a:xfrm>
          <a:off x="1892562" y="3149095"/>
          <a:ext cx="46963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DB6C0E-9A00-4FC2-AE43-FF34357509BF}">
      <dsp:nvSpPr>
        <dsp:cNvPr id="0" name=""/>
        <dsp:cNvSpPr/>
      </dsp:nvSpPr>
      <dsp:spPr>
        <a:xfrm>
          <a:off x="1980618" y="3179066"/>
          <a:ext cx="4608245" cy="599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i="0" kern="1200" noProof="0" dirty="0">
              <a:latin typeface="+mn-lt"/>
            </a:rPr>
            <a:t>Satisfaction</a:t>
          </a:r>
          <a:endParaRPr lang="en-US" sz="2900" kern="1200" noProof="0" dirty="0">
            <a:latin typeface="+mn-lt"/>
          </a:endParaRPr>
        </a:p>
      </dsp:txBody>
      <dsp:txXfrm>
        <a:off x="1980618" y="3179066"/>
        <a:ext cx="4608245" cy="599414"/>
      </dsp:txXfrm>
    </dsp:sp>
    <dsp:sp modelId="{4C13DFC9-486A-4175-9002-72B592885545}">
      <dsp:nvSpPr>
        <dsp:cNvPr id="0" name=""/>
        <dsp:cNvSpPr/>
      </dsp:nvSpPr>
      <dsp:spPr>
        <a:xfrm>
          <a:off x="1892562" y="3778481"/>
          <a:ext cx="46963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402C8-A30D-40FB-8359-E7D6BFC613D0}">
      <dsp:nvSpPr>
        <dsp:cNvPr id="0" name=""/>
        <dsp:cNvSpPr/>
      </dsp:nvSpPr>
      <dsp:spPr>
        <a:xfrm>
          <a:off x="1980618" y="3808451"/>
          <a:ext cx="4608245" cy="599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i="0" kern="1200" noProof="0" dirty="0">
              <a:latin typeface="+mn-lt"/>
            </a:rPr>
            <a:t>Soft skills </a:t>
          </a:r>
          <a:r>
            <a:rPr lang="en-US" sz="2900" i="0" kern="1200" noProof="0" dirty="0" err="1">
              <a:latin typeface="+mn-lt"/>
            </a:rPr>
            <a:t>improvment</a:t>
          </a:r>
          <a:endParaRPr lang="en-US" sz="2900" kern="1200" noProof="0" dirty="0">
            <a:latin typeface="+mn-lt"/>
          </a:endParaRPr>
        </a:p>
      </dsp:txBody>
      <dsp:txXfrm>
        <a:off x="1980618" y="3808451"/>
        <a:ext cx="4608245" cy="599414"/>
      </dsp:txXfrm>
    </dsp:sp>
    <dsp:sp modelId="{5DBF5DC2-5D2E-4D44-B91C-EB5B0F3B82AF}">
      <dsp:nvSpPr>
        <dsp:cNvPr id="0" name=""/>
        <dsp:cNvSpPr/>
      </dsp:nvSpPr>
      <dsp:spPr>
        <a:xfrm>
          <a:off x="1892562" y="4407866"/>
          <a:ext cx="46963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9040AA-8B19-40CF-AE0B-838F90186384}">
      <dsp:nvSpPr>
        <dsp:cNvPr id="0" name=""/>
        <dsp:cNvSpPr/>
      </dsp:nvSpPr>
      <dsp:spPr>
        <a:xfrm>
          <a:off x="0" y="539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2C43B-4C37-456D-8BF6-2685B1469EAD}">
      <dsp:nvSpPr>
        <dsp:cNvPr id="0" name=""/>
        <dsp:cNvSpPr/>
      </dsp:nvSpPr>
      <dsp:spPr>
        <a:xfrm>
          <a:off x="0" y="539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Difference between genders was found only in interest (p-value = 0.025)</a:t>
          </a:r>
        </a:p>
      </dsp:txBody>
      <dsp:txXfrm>
        <a:off x="0" y="539"/>
        <a:ext cx="6400800" cy="883704"/>
      </dsp:txXfrm>
    </dsp:sp>
    <dsp:sp modelId="{83F1961D-4608-4E39-B9D0-96BD0884AA4C}">
      <dsp:nvSpPr>
        <dsp:cNvPr id="0" name=""/>
        <dsp:cNvSpPr/>
      </dsp:nvSpPr>
      <dsp:spPr>
        <a:xfrm>
          <a:off x="0" y="884243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2FD74-121F-43E4-BBED-5281B98FF2BD}">
      <dsp:nvSpPr>
        <dsp:cNvPr id="0" name=""/>
        <dsp:cNvSpPr/>
      </dsp:nvSpPr>
      <dsp:spPr>
        <a:xfrm>
          <a:off x="0" y="884243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Differences between ethnic groups in Enjoyment, Learning, Self efficacy, and Interest</a:t>
          </a:r>
        </a:p>
      </dsp:txBody>
      <dsp:txXfrm>
        <a:off x="0" y="884243"/>
        <a:ext cx="6400800" cy="883704"/>
      </dsp:txXfrm>
    </dsp:sp>
    <dsp:sp modelId="{A65F3F48-709C-48EC-9666-B84CA776F2FB}">
      <dsp:nvSpPr>
        <dsp:cNvPr id="0" name=""/>
        <dsp:cNvSpPr/>
      </dsp:nvSpPr>
      <dsp:spPr>
        <a:xfrm>
          <a:off x="0" y="1767947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6C0EB-E2A0-410D-93AA-B6E9DB08D610}">
      <dsp:nvSpPr>
        <dsp:cNvPr id="0" name=""/>
        <dsp:cNvSpPr/>
      </dsp:nvSpPr>
      <dsp:spPr>
        <a:xfrm>
          <a:off x="0" y="1767947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Borderline statistical significance- Soft skills, Self-efficacy (p-value = 0.065 and 0.053 respectively) </a:t>
          </a:r>
        </a:p>
      </dsp:txBody>
      <dsp:txXfrm>
        <a:off x="0" y="1767947"/>
        <a:ext cx="6400800" cy="883704"/>
      </dsp:txXfrm>
    </dsp:sp>
    <dsp:sp modelId="{1939D047-241A-4EE5-AB47-397A618BBE13}">
      <dsp:nvSpPr>
        <dsp:cNvPr id="0" name=""/>
        <dsp:cNvSpPr/>
      </dsp:nvSpPr>
      <dsp:spPr>
        <a:xfrm>
          <a:off x="0" y="2651652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32D26-E33D-4A12-B51D-112B23F2D574}">
      <dsp:nvSpPr>
        <dsp:cNvPr id="0" name=""/>
        <dsp:cNvSpPr/>
      </dsp:nvSpPr>
      <dsp:spPr>
        <a:xfrm>
          <a:off x="0" y="2651652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Majority group students rated activity more positively</a:t>
          </a:r>
        </a:p>
      </dsp:txBody>
      <dsp:txXfrm>
        <a:off x="0" y="2651652"/>
        <a:ext cx="6400800" cy="883704"/>
      </dsp:txXfrm>
    </dsp:sp>
    <dsp:sp modelId="{90388ECA-8D7A-4EE0-AEC3-AD54E658D97D}">
      <dsp:nvSpPr>
        <dsp:cNvPr id="0" name=""/>
        <dsp:cNvSpPr/>
      </dsp:nvSpPr>
      <dsp:spPr>
        <a:xfrm>
          <a:off x="0" y="3535356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C1711-C37B-43C6-8700-AAC51105CA82}">
      <dsp:nvSpPr>
        <dsp:cNvPr id="0" name=""/>
        <dsp:cNvSpPr/>
      </dsp:nvSpPr>
      <dsp:spPr>
        <a:xfrm>
          <a:off x="0" y="3535356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Difference in self-efficacy was the largest</a:t>
          </a:r>
        </a:p>
      </dsp:txBody>
      <dsp:txXfrm>
        <a:off x="0" y="3535356"/>
        <a:ext cx="6400800" cy="8837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9040AA-8B19-40CF-AE0B-838F90186384}">
      <dsp:nvSpPr>
        <dsp:cNvPr id="0" name=""/>
        <dsp:cNvSpPr/>
      </dsp:nvSpPr>
      <dsp:spPr>
        <a:xfrm>
          <a:off x="0" y="539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2C43B-4C37-456D-8BF6-2685B1469EAD}">
      <dsp:nvSpPr>
        <dsp:cNvPr id="0" name=""/>
        <dsp:cNvSpPr/>
      </dsp:nvSpPr>
      <dsp:spPr>
        <a:xfrm>
          <a:off x="0" y="539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Difference between genders was found only in interest (p-value = 0.025)</a:t>
          </a:r>
        </a:p>
      </dsp:txBody>
      <dsp:txXfrm>
        <a:off x="0" y="539"/>
        <a:ext cx="6400800" cy="883704"/>
      </dsp:txXfrm>
    </dsp:sp>
    <dsp:sp modelId="{83F1961D-4608-4E39-B9D0-96BD0884AA4C}">
      <dsp:nvSpPr>
        <dsp:cNvPr id="0" name=""/>
        <dsp:cNvSpPr/>
      </dsp:nvSpPr>
      <dsp:spPr>
        <a:xfrm>
          <a:off x="0" y="884243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2FD74-121F-43E4-BBED-5281B98FF2BD}">
      <dsp:nvSpPr>
        <dsp:cNvPr id="0" name=""/>
        <dsp:cNvSpPr/>
      </dsp:nvSpPr>
      <dsp:spPr>
        <a:xfrm>
          <a:off x="0" y="884243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Differences between ethnic groups in Enjoyment, Learning, Self efficacy, and Interest</a:t>
          </a:r>
        </a:p>
      </dsp:txBody>
      <dsp:txXfrm>
        <a:off x="0" y="884243"/>
        <a:ext cx="6400800" cy="883704"/>
      </dsp:txXfrm>
    </dsp:sp>
    <dsp:sp modelId="{A65F3F48-709C-48EC-9666-B84CA776F2FB}">
      <dsp:nvSpPr>
        <dsp:cNvPr id="0" name=""/>
        <dsp:cNvSpPr/>
      </dsp:nvSpPr>
      <dsp:spPr>
        <a:xfrm>
          <a:off x="0" y="1767947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6C0EB-E2A0-410D-93AA-B6E9DB08D610}">
      <dsp:nvSpPr>
        <dsp:cNvPr id="0" name=""/>
        <dsp:cNvSpPr/>
      </dsp:nvSpPr>
      <dsp:spPr>
        <a:xfrm>
          <a:off x="0" y="1767947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Borderline statistical significance- Soft skills, Self-efficacy (p-value = 0.065 and 0.053 respectively) </a:t>
          </a:r>
        </a:p>
      </dsp:txBody>
      <dsp:txXfrm>
        <a:off x="0" y="1767947"/>
        <a:ext cx="6400800" cy="883704"/>
      </dsp:txXfrm>
    </dsp:sp>
    <dsp:sp modelId="{1939D047-241A-4EE5-AB47-397A618BBE13}">
      <dsp:nvSpPr>
        <dsp:cNvPr id="0" name=""/>
        <dsp:cNvSpPr/>
      </dsp:nvSpPr>
      <dsp:spPr>
        <a:xfrm>
          <a:off x="0" y="2651652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32D26-E33D-4A12-B51D-112B23F2D574}">
      <dsp:nvSpPr>
        <dsp:cNvPr id="0" name=""/>
        <dsp:cNvSpPr/>
      </dsp:nvSpPr>
      <dsp:spPr>
        <a:xfrm>
          <a:off x="0" y="2651652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Majority group students rated activity more positively</a:t>
          </a:r>
        </a:p>
      </dsp:txBody>
      <dsp:txXfrm>
        <a:off x="0" y="2651652"/>
        <a:ext cx="6400800" cy="883704"/>
      </dsp:txXfrm>
    </dsp:sp>
    <dsp:sp modelId="{90388ECA-8D7A-4EE0-AEC3-AD54E658D97D}">
      <dsp:nvSpPr>
        <dsp:cNvPr id="0" name=""/>
        <dsp:cNvSpPr/>
      </dsp:nvSpPr>
      <dsp:spPr>
        <a:xfrm>
          <a:off x="0" y="3535356"/>
          <a:ext cx="64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C1711-C37B-43C6-8700-AAC51105CA82}">
      <dsp:nvSpPr>
        <dsp:cNvPr id="0" name=""/>
        <dsp:cNvSpPr/>
      </dsp:nvSpPr>
      <dsp:spPr>
        <a:xfrm>
          <a:off x="0" y="3535356"/>
          <a:ext cx="6400800" cy="883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Difference in self-efficacy was the largest</a:t>
          </a:r>
        </a:p>
      </dsp:txBody>
      <dsp:txXfrm>
        <a:off x="0" y="3535356"/>
        <a:ext cx="6400800" cy="883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82DD04C3-32D5-6F80-EA34-4DC0DA5219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263" tIns="47632" rIns="95263" bIns="47632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0AC955E7-C484-D103-2DD2-5B90B93029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263" tIns="47632" rIns="95263" bIns="47632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300"/>
            </a:lvl1pPr>
          </a:lstStyle>
          <a:p>
            <a:pPr>
              <a:defRPr/>
            </a:pPr>
            <a:fld id="{F86CB94C-C3F5-4928-9761-23E364C95D31}" type="datetimeFigureOut">
              <a:rPr lang="he-IL"/>
              <a:pPr>
                <a:defRPr/>
              </a:pPr>
              <a:t>י"ח/תמוז/תשפ"ה</a:t>
            </a:fld>
            <a:endParaRPr lang="en-US" dirty="0"/>
          </a:p>
        </p:txBody>
      </p:sp>
      <p:sp>
        <p:nvSpPr>
          <p:cNvPr id="99332" name="Rectangle 4">
            <a:extLst>
              <a:ext uri="{FF2B5EF4-FFF2-40B4-BE49-F238E27FC236}">
                <a16:creationId xmlns:a16="http://schemas.microsoft.com/office/drawing/2014/main" id="{9A75CC1C-719C-5862-59FE-502377A5B81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380538"/>
            <a:ext cx="294322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263" tIns="47632" rIns="95263" bIns="47632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B5F3F634-A131-FEBA-E7F2-6A06960F0F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0538"/>
            <a:ext cx="294322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263" tIns="47632" rIns="95263" bIns="47632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300"/>
            </a:lvl1pPr>
          </a:lstStyle>
          <a:p>
            <a:pPr>
              <a:defRPr/>
            </a:pPr>
            <a:fld id="{181286AD-2741-4A77-B363-023B49E9206F}" type="slidenum">
              <a:rPr lang="he-IL" altLang="he-IL"/>
              <a:pPr>
                <a:defRPr/>
              </a:pPr>
              <a:t>‹#›</a:t>
            </a:fld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EB01A9-C241-F1A9-49C0-1AB00CE024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5300"/>
          </a:xfrm>
          <a:prstGeom prst="rect">
            <a:avLst/>
          </a:prstGeom>
        </p:spPr>
        <p:txBody>
          <a:bodyPr vert="horz" lIns="95263" tIns="47632" rIns="95263" bIns="47632" rtlCol="1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lang="he-IL"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30B2AD-78F7-4A52-3CFA-FCE0998AC50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3225" cy="495300"/>
          </a:xfrm>
          <a:prstGeom prst="rect">
            <a:avLst/>
          </a:prstGeom>
        </p:spPr>
        <p:txBody>
          <a:bodyPr vert="horz" lIns="95263" tIns="47632" rIns="95263" bIns="47632" rtlCol="1"/>
          <a:lstStyle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lang="he-IL"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F6ABDF6-315B-49D1-B37D-BC69337C7F31}" type="datetimeFigureOut">
              <a:rPr lang="en-IL"/>
              <a:pPr>
                <a:defRPr/>
              </a:pPr>
              <a:t>07/14/2025</a:t>
            </a:fld>
            <a:endParaRPr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BB51F1F-57CC-D761-040B-F8B3622D47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63" tIns="47632" rIns="95263" bIns="47632" rtlCol="1" anchor="ctr"/>
          <a:lstStyle/>
          <a:p>
            <a:pPr lvl="0"/>
            <a:endParaRPr lang="he-IL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9BA8096-71F7-ADEE-F02E-54386E92B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692650"/>
            <a:ext cx="5435600" cy="4445000"/>
          </a:xfrm>
          <a:prstGeom prst="rect">
            <a:avLst/>
          </a:prstGeom>
        </p:spPr>
        <p:txBody>
          <a:bodyPr vert="horz" wrap="square" lIns="95263" tIns="47632" rIns="95263" bIns="4763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  <a:endParaRPr lang="en-US" noProof="0"/>
          </a:p>
          <a:p>
            <a:pPr lvl="1"/>
            <a:r>
              <a:rPr lang="he-IL" noProof="0"/>
              <a:t>רמה שניה</a:t>
            </a:r>
            <a:endParaRPr lang="en-US" noProof="0"/>
          </a:p>
          <a:p>
            <a:pPr lvl="2"/>
            <a:r>
              <a:rPr lang="he-IL" noProof="0"/>
              <a:t>רמה שלישית</a:t>
            </a:r>
            <a:endParaRPr lang="en-US" noProof="0"/>
          </a:p>
          <a:p>
            <a:pPr lvl="3"/>
            <a:r>
              <a:rPr lang="he-IL" noProof="0"/>
              <a:t>רמה רביעית</a:t>
            </a:r>
            <a:endParaRPr lang="en-US" noProof="0"/>
          </a:p>
          <a:p>
            <a:pPr lvl="4"/>
            <a:r>
              <a:rPr lang="he-IL" noProof="0"/>
              <a:t>רמה חמישית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36E41-6C14-3C8A-6EF7-8AE4D9BCAA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43225" cy="495300"/>
          </a:xfrm>
          <a:prstGeom prst="rect">
            <a:avLst/>
          </a:prstGeom>
        </p:spPr>
        <p:txBody>
          <a:bodyPr vert="horz" lIns="95263" tIns="47632" rIns="95263" bIns="47632" rtlCol="1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lang="he-IL"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12707-2E62-CE7F-7824-8A85BEEEA1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80538"/>
            <a:ext cx="2943225" cy="495300"/>
          </a:xfrm>
          <a:prstGeom prst="rect">
            <a:avLst/>
          </a:prstGeom>
        </p:spPr>
        <p:txBody>
          <a:bodyPr vert="horz" wrap="square" lIns="95263" tIns="47632" rIns="95263" bIns="476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A0582D-604E-48AE-BDEA-E8BB84940846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286000" algn="l" rtl="0">
      <a:defRPr lang="he-I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he-I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he-I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he-IL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D4FC992E-11E7-040B-48DA-46AE21F087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F379943E-31F2-BD5D-BB47-513EF71D20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spcBef>
                <a:spcPct val="0"/>
              </a:spcBef>
            </a:pPr>
            <a:r>
              <a:rPr lang="he-IL" b="1" dirty="0">
                <a:effectLst/>
                <a:latin typeface="Segoe UI" panose="020B0502040204020203" pitchFamily="34" charset="0"/>
              </a:rPr>
              <a:t>תפיסת סטודנטים את </a:t>
            </a:r>
            <a:r>
              <a:rPr lang="he-IL" b="1" dirty="0" err="1">
                <a:effectLst/>
                <a:latin typeface="Segoe UI" panose="020B0502040204020203" pitchFamily="34" charset="0"/>
              </a:rPr>
              <a:t>ההאקאתון</a:t>
            </a:r>
            <a:r>
              <a:rPr lang="he-IL" b="1" dirty="0">
                <a:effectLst/>
                <a:latin typeface="Segoe UI" panose="020B0502040204020203" pitchFamily="34" charset="0"/>
              </a:rPr>
              <a:t> כפעילות הערכה בקורס מתקדם בהנדסת תוכנה</a:t>
            </a:r>
            <a:endParaRPr altLang="he-IL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F95BD8D-913A-F797-74BD-F54059329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73113" indent="-2968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9038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65288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41538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87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559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131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703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C2B9CF-14FE-4938-969A-F987A87FDA1D}" type="slidenum">
              <a:rPr lang="he-IL" altLang="he-IL" smtClean="0">
                <a:latin typeface="Calibri" panose="020F0502020204030204" pitchFamily="34" charset="0"/>
              </a:rPr>
              <a:pPr/>
              <a:t>1</a:t>
            </a:fld>
            <a:endParaRPr lang="he-IL" altLang="he-I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תמונת שקופית 1">
            <a:extLst>
              <a:ext uri="{FF2B5EF4-FFF2-40B4-BE49-F238E27FC236}">
                <a16:creationId xmlns:a16="http://schemas.microsoft.com/office/drawing/2014/main" id="{A78C3204-51C3-0C86-2FB4-C929B64858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מציין מיקום של הערות 2">
            <a:extLst>
              <a:ext uri="{FF2B5EF4-FFF2-40B4-BE49-F238E27FC236}">
                <a16:creationId xmlns:a16="http://schemas.microsoft.com/office/drawing/2014/main" id="{67743193-F224-1781-F600-373E71EA70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he-IL" dirty="0"/>
          </a:p>
        </p:txBody>
      </p:sp>
      <p:sp>
        <p:nvSpPr>
          <p:cNvPr id="18436" name="מציין מיקום של מספר שקופית 3">
            <a:extLst>
              <a:ext uri="{FF2B5EF4-FFF2-40B4-BE49-F238E27FC236}">
                <a16:creationId xmlns:a16="http://schemas.microsoft.com/office/drawing/2014/main" id="{AA1756DC-9797-AB30-A09F-15BBF380D7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BAB863-94DE-42EE-BC51-3F1B4F418246}" type="slidenum">
              <a:rPr lang="he-IL" altLang="he-IL" smtClean="0">
                <a:latin typeface="Calibri" panose="020F0502020204030204" pitchFamily="34" charset="0"/>
              </a:rPr>
              <a:pPr/>
              <a:t>2</a:t>
            </a:fld>
            <a:endParaRPr lang="he-IL" altLang="he-I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תמונת שקופית 1">
            <a:extLst>
              <a:ext uri="{FF2B5EF4-FFF2-40B4-BE49-F238E27FC236}">
                <a16:creationId xmlns:a16="http://schemas.microsoft.com/office/drawing/2014/main" id="{A78C3204-51C3-0C86-2FB4-C929B64858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מציין מיקום של הערות 2">
            <a:extLst>
              <a:ext uri="{FF2B5EF4-FFF2-40B4-BE49-F238E27FC236}">
                <a16:creationId xmlns:a16="http://schemas.microsoft.com/office/drawing/2014/main" id="{67743193-F224-1781-F600-373E71EA70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r>
              <a:rPr lang="he-IL" altLang="he-IL" dirty="0"/>
              <a:t>הקורס מהווה רקע לקורס </a:t>
            </a:r>
            <a:r>
              <a:rPr lang="en-US" altLang="he-IL" dirty="0"/>
              <a:t>AI</a:t>
            </a:r>
            <a:endParaRPr altLang="he-IL" dirty="0"/>
          </a:p>
        </p:txBody>
      </p:sp>
      <p:sp>
        <p:nvSpPr>
          <p:cNvPr id="18436" name="מציין מיקום של מספר שקופית 3">
            <a:extLst>
              <a:ext uri="{FF2B5EF4-FFF2-40B4-BE49-F238E27FC236}">
                <a16:creationId xmlns:a16="http://schemas.microsoft.com/office/drawing/2014/main" id="{AA1756DC-9797-AB30-A09F-15BBF380D7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BAB863-94DE-42EE-BC51-3F1B4F418246}" type="slidenum">
              <a:rPr lang="he-IL" altLang="he-IL" smtClean="0">
                <a:latin typeface="Calibri" panose="020F0502020204030204" pitchFamily="34" charset="0"/>
              </a:rPr>
              <a:pPr/>
              <a:t>3</a:t>
            </a:fld>
            <a:endParaRPr lang="he-IL" altLang="he-I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31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hackathon is a fast-paced event in which individuals work together in teams to create new and creative solutions to actual problems, motivated by a common theme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0582D-604E-48AE-BDEA-E8BB84940846}" type="slidenum">
              <a:rPr lang="he-IL" altLang="he-IL" smtClean="0"/>
              <a:pPr>
                <a:defRPr/>
              </a:pPr>
              <a:t>4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2212862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IL" sz="2800" dirty="0">
                <a:solidFill>
                  <a:srgbClr val="000000"/>
                </a:solidFill>
              </a:rPr>
              <a:t>Highest rated aspects</a:t>
            </a:r>
          </a:p>
          <a:p>
            <a:pPr lvl="1" algn="just"/>
            <a:r>
              <a:rPr lang="en-US" altLang="en-IL" sz="2500" dirty="0">
                <a:solidFill>
                  <a:srgbClr val="000000"/>
                </a:solidFill>
              </a:rPr>
              <a:t>Self-efficacy - 3.86</a:t>
            </a:r>
          </a:p>
          <a:p>
            <a:pPr lvl="1" algn="just"/>
            <a:r>
              <a:rPr lang="en-US" altLang="en-IL" sz="2500" dirty="0">
                <a:solidFill>
                  <a:srgbClr val="000000"/>
                </a:solidFill>
              </a:rPr>
              <a:t>Interest - 3.85</a:t>
            </a:r>
          </a:p>
          <a:p>
            <a:pPr algn="just"/>
            <a:r>
              <a:rPr lang="en-US" altLang="en-IL" sz="2800" dirty="0">
                <a:solidFill>
                  <a:srgbClr val="000000"/>
                </a:solidFill>
              </a:rPr>
              <a:t>Lowest rated aspects - Motivation 3.16</a:t>
            </a:r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A0582D-604E-48AE-BDEA-E8BB84940846}" type="slidenum">
              <a:rPr lang="he-IL" altLang="he-IL" smtClean="0"/>
              <a:pPr>
                <a:defRPr/>
              </a:pPr>
              <a:t>12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2630840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IL" sz="1200" dirty="0">
                <a:solidFill>
                  <a:srgbClr val="000000"/>
                </a:solidFill>
              </a:rPr>
              <a:t>Significant differences (Group A &gt; Group B): Enjoyment, Learning, self efficacy, </a:t>
            </a:r>
            <a:r>
              <a:rPr lang="en-US" altLang="en-IL" sz="1200" dirty="0" err="1">
                <a:solidFill>
                  <a:srgbClr val="000000"/>
                </a:solidFill>
              </a:rPr>
              <a:t>interset</a:t>
            </a:r>
            <a:endParaRPr lang="en-US" altLang="en-IL" sz="1200" dirty="0">
              <a:solidFill>
                <a:srgbClr val="000000"/>
              </a:solidFill>
            </a:endParaRPr>
          </a:p>
          <a:p>
            <a:pPr algn="just"/>
            <a:r>
              <a:rPr lang="en-US" altLang="en-IL" sz="1200" dirty="0">
                <a:solidFill>
                  <a:srgbClr val="000000"/>
                </a:solidFill>
              </a:rPr>
              <a:t>Borderline significance: satisfaction, soft skills</a:t>
            </a:r>
          </a:p>
          <a:p>
            <a:pPr algn="just"/>
            <a:r>
              <a:rPr lang="en-US" altLang="en-IL" sz="1200" dirty="0">
                <a:solidFill>
                  <a:srgbClr val="000000"/>
                </a:solidFill>
              </a:rPr>
              <a:t>No difference: motivation</a:t>
            </a:r>
          </a:p>
          <a:p>
            <a:pPr algn="just"/>
            <a:r>
              <a:rPr lang="en-US" altLang="en-IL" sz="1200" dirty="0">
                <a:solidFill>
                  <a:srgbClr val="000000"/>
                </a:solidFill>
              </a:rPr>
              <a:t>Group A consistently rated activity more positively</a:t>
            </a:r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A0582D-604E-48AE-BDEA-E8BB84940846}" type="slidenum">
              <a:rPr lang="he-IL" altLang="he-IL" smtClean="0"/>
              <a:pPr>
                <a:defRPr/>
              </a:pPr>
              <a:t>13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529737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A0582D-604E-48AE-BDEA-E8BB84940846}" type="slidenum">
              <a:rPr lang="he-IL" altLang="he-IL" smtClean="0"/>
              <a:pPr>
                <a:defRPr/>
              </a:pPr>
              <a:t>18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3361177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F5F31709-BEA2-418E-E0DD-A21EE588C4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82376133-2E51-B3B7-D732-41B4CA0C4C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spcBef>
                <a:spcPct val="0"/>
              </a:spcBef>
            </a:pPr>
            <a:endParaRPr altLang="he-IL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1B498ACE-9FD4-827E-A008-016F99E9E04E}"/>
              </a:ext>
            </a:extLst>
          </p:cNvPr>
          <p:cNvSpPr txBox="1">
            <a:spLocks noGrp="1"/>
          </p:cNvSpPr>
          <p:nvPr/>
        </p:nvSpPr>
        <p:spPr bwMode="auto">
          <a:xfrm>
            <a:off x="3849688" y="9380538"/>
            <a:ext cx="29432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63" tIns="47632" rIns="95263" bIns="47632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387E83F-1F93-4810-B0F4-249905EFCF8B}" type="slidenum">
              <a:rPr lang="he-IL" altLang="he-IL" sz="1300">
                <a:latin typeface="Calibri" panose="020F0502020204030204" pitchFamily="34" charset="0"/>
              </a:rPr>
              <a:pPr algn="r" eaLnBrk="1" hangingPunct="1"/>
              <a:t>19</a:t>
            </a:fld>
            <a:endParaRPr lang="he-IL" altLang="he-IL" sz="13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B61B9B60-3DFE-4104-45E7-5974C6E70C39}"/>
              </a:ext>
            </a:extLst>
          </p:cNvPr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E3A138CA-DBF9-F21B-A3AA-1B34A68E7FF7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C26C7EB-448C-41F0-688B-BC404A2A28A4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algn="r" latinLnBrk="0">
              <a:defRPr lang="he-IL" cap="all" baseline="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/>
          <a:lstStyle>
            <a:lvl1pPr marL="0" indent="0" algn="r" latinLnBrk="0">
              <a:buNone/>
              <a:defRPr lang="he-IL"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5" name="מציין מיקום של תאריך 27">
            <a:extLst>
              <a:ext uri="{FF2B5EF4-FFF2-40B4-BE49-F238E27FC236}">
                <a16:creationId xmlns:a16="http://schemas.microsoft.com/office/drawing/2014/main" id="{BB273348-4B4F-8E22-E036-F77F8C1786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 rtl="1" latinLnBrk="0">
              <a:defRPr lang="he-IL"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78D01B-E0CB-4FE3-892E-47F811585C49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6" name="מציין מיקום של כותרת תחתונה 16">
            <a:extLst>
              <a:ext uri="{FF2B5EF4-FFF2-40B4-BE49-F238E27FC236}">
                <a16:creationId xmlns:a16="http://schemas.microsoft.com/office/drawing/2014/main" id="{29786F91-A29B-705E-FF15-0E03C9D1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7" name="מציין מיקום של מספר שקופית 28">
            <a:extLst>
              <a:ext uri="{FF2B5EF4-FFF2-40B4-BE49-F238E27FC236}">
                <a16:creationId xmlns:a16="http://schemas.microsoft.com/office/drawing/2014/main" id="{CB7262C6-F6F8-7A54-836A-BAF79516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algn="r" rtl="0">
              <a:defRPr sz="1400"/>
            </a:lvl1pPr>
          </a:lstStyle>
          <a:p>
            <a:pPr>
              <a:defRPr/>
            </a:pPr>
            <a:fld id="{5B23381D-204A-40B0-A46A-89B7647AE193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3043034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וטקסט אנכי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B2247CC0-BF1B-1003-C70D-99D3EFC9BD2F}"/>
              </a:ext>
            </a:extLst>
          </p:cNvPr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90FB440-C6C0-3201-0833-9BD52E0CA940}"/>
              </a:ext>
            </a:extLst>
          </p:cNvPr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C16FB16-BE72-30A1-67AD-8268606F1EB6}"/>
              </a:ext>
            </a:extLst>
          </p:cNvPr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3">
            <a:extLst>
              <a:ext uri="{FF2B5EF4-FFF2-40B4-BE49-F238E27FC236}">
                <a16:creationId xmlns:a16="http://schemas.microsoft.com/office/drawing/2014/main" id="{E3E160B7-103E-0BA1-365C-4115646A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8FECA-D0F2-4A3C-9557-C7AA260D0CC3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8" name="מציין מיקום של כותרת תחתונה 4">
            <a:extLst>
              <a:ext uri="{FF2B5EF4-FFF2-40B4-BE49-F238E27FC236}">
                <a16:creationId xmlns:a16="http://schemas.microsoft.com/office/drawing/2014/main" id="{F05488B7-B75E-5D0E-BA10-E12447A6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9" name="מציין מיקום של מספר שקופית 5">
            <a:extLst>
              <a:ext uri="{FF2B5EF4-FFF2-40B4-BE49-F238E27FC236}">
                <a16:creationId xmlns:a16="http://schemas.microsoft.com/office/drawing/2014/main" id="{BC8FDD58-2CA9-5457-BF6F-4DEEAC056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 algn="r" rtl="0">
              <a:defRPr/>
            </a:lvl1pPr>
          </a:lstStyle>
          <a:p>
            <a:pPr>
              <a:defRPr/>
            </a:pPr>
            <a:fld id="{4E810D1A-B596-41DC-89EF-2686E369FAAD}" type="slidenum">
              <a:rPr lang="he-IL" altLang="he-IL"/>
              <a:pPr>
                <a:defRPr/>
              </a:pPr>
              <a:t>‹#›</a:t>
            </a:fld>
            <a:endParaRPr lang="he-IL" altLang="he-IL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56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CE264-BCFE-AF93-3089-67A709683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CAD085-E8A6-8845-BD4E-CB4CCA059FC4}" type="datetimeFigureOut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23CC4-8379-8310-F8AF-E0919A6DF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9D5B2-CD65-DB28-31D8-7EA1753C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734864-0553-48DB-891D-1CDA36AB8D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3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3" name="מציין מיקום של תאריך 3">
            <a:extLst>
              <a:ext uri="{FF2B5EF4-FFF2-40B4-BE49-F238E27FC236}">
                <a16:creationId xmlns:a16="http://schemas.microsoft.com/office/drawing/2014/main" id="{6CF1D9C2-F700-C21C-4814-B4DBFA96C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FAB9F-8995-4099-AF74-8904BA8C4B95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4" name="מציין מיקום של כותרת תחתונה 4">
            <a:extLst>
              <a:ext uri="{FF2B5EF4-FFF2-40B4-BE49-F238E27FC236}">
                <a16:creationId xmlns:a16="http://schemas.microsoft.com/office/drawing/2014/main" id="{54161B76-F3B6-A1EA-EF06-D485D54AE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5" name="מציין מיקום של מספר שקופית 5">
            <a:extLst>
              <a:ext uri="{FF2B5EF4-FFF2-40B4-BE49-F238E27FC236}">
                <a16:creationId xmlns:a16="http://schemas.microsoft.com/office/drawing/2014/main" id="{C07FFB69-1945-4045-5B69-5E52F2B3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0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D8F14D-30AB-4622-A384-8ADF12E71657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19836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42793E19-73C8-85DF-24D7-352527F39BB3}"/>
              </a:ext>
            </a:extLst>
          </p:cNvPr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9190ACB-54B1-BF58-23E2-C80914F7CDF3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A58A37E-5DA8-C257-A937-A58A24FCDF17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algn="r" latinLnBrk="0">
              <a:buNone/>
              <a:defRPr lang="he-IL" sz="2800">
                <a:solidFill>
                  <a:schemeClr val="tx2"/>
                </a:solidFill>
              </a:defRPr>
            </a:lvl1pPr>
            <a:lvl2pPr>
              <a:buNone/>
              <a:defRPr lang="he-IL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he-IL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r" latinLnBrk="0">
              <a:buNone/>
              <a:defRPr lang="he-IL" sz="4400" b="0" cap="none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7" name="מציין מיקום של תאריך 11">
            <a:extLst>
              <a:ext uri="{FF2B5EF4-FFF2-40B4-BE49-F238E27FC236}">
                <a16:creationId xmlns:a16="http://schemas.microsoft.com/office/drawing/2014/main" id="{A4DCBD81-E4BB-0AF0-79C8-F70962355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C793-50B2-4C21-B4A8-58FFD89CAF8B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8" name="מציין מיקום של מספר שקופית 12">
            <a:extLst>
              <a:ext uri="{FF2B5EF4-FFF2-40B4-BE49-F238E27FC236}">
                <a16:creationId xmlns:a16="http://schemas.microsoft.com/office/drawing/2014/main" id="{FBAC017E-DAE5-8DD5-8FD8-D27089D8E1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5C4EDD-A294-467A-9B96-82D84582296D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  <p:sp>
        <p:nvSpPr>
          <p:cNvPr id="9" name="מציין מיקום של כותרת תחתונה 13">
            <a:extLst>
              <a:ext uri="{FF2B5EF4-FFF2-40B4-BE49-F238E27FC236}">
                <a16:creationId xmlns:a16="http://schemas.microsoft.com/office/drawing/2014/main" id="{5465B562-C4C0-458A-0D1A-6E4FE6C54D7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352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3" name="מציין מיקום של תאריך 7">
            <a:extLst>
              <a:ext uri="{FF2B5EF4-FFF2-40B4-BE49-F238E27FC236}">
                <a16:creationId xmlns:a16="http://schemas.microsoft.com/office/drawing/2014/main" id="{D90C4223-2B5B-E12A-8C87-2465CF703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pPr>
              <a:defRPr/>
            </a:pPr>
            <a:fld id="{E6CB773F-1544-40AB-A0E5-5B25F340AA25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4" name="מציין מיקום של מספר שקופית 9">
            <a:extLst>
              <a:ext uri="{FF2B5EF4-FFF2-40B4-BE49-F238E27FC236}">
                <a16:creationId xmlns:a16="http://schemas.microsoft.com/office/drawing/2014/main" id="{03EF91B6-00A3-57C8-8209-68D6968903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8A39B1-E9B3-4FD8-AB99-AB31536A1ADA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  <p:sp>
        <p:nvSpPr>
          <p:cNvPr id="5" name="מציין מיקום של כותרת תחתונה 11">
            <a:extLst>
              <a:ext uri="{FF2B5EF4-FFF2-40B4-BE49-F238E27FC236}">
                <a16:creationId xmlns:a16="http://schemas.microsoft.com/office/drawing/2014/main" id="{1DAE3B23-69FC-546B-5169-5189B24869F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8670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 algn="r" latinLnBrk="0">
              <a:defRPr lang="he-I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6" name="מציין מיקום טקסט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1" anchor="ctr"/>
          <a:lstStyle>
            <a:lvl1pPr marL="0" indent="0" algn="r" latinLnBrk="0">
              <a:buFontTx/>
              <a:buNone/>
              <a:defRPr lang="he-IL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5" name="מציין מיקום טקסט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1" anchor="ctr"/>
          <a:lstStyle>
            <a:lvl1pPr marL="0" indent="0" algn="r" latinLnBrk="0">
              <a:buFontTx/>
              <a:buNone/>
              <a:defRPr lang="he-IL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מציין מיקום של תאריך 9">
            <a:extLst>
              <a:ext uri="{FF2B5EF4-FFF2-40B4-BE49-F238E27FC236}">
                <a16:creationId xmlns:a16="http://schemas.microsoft.com/office/drawing/2014/main" id="{C9D9E0F8-486F-8FF4-045D-30860719A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pPr>
              <a:defRPr/>
            </a:pPr>
            <a:fld id="{7DEA0AF1-5224-4F65-91CE-1FAE69EBD57C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4" name="מציין מיקום של מספר שקופית 11">
            <a:extLst>
              <a:ext uri="{FF2B5EF4-FFF2-40B4-BE49-F238E27FC236}">
                <a16:creationId xmlns:a16="http://schemas.microsoft.com/office/drawing/2014/main" id="{E73E83EF-59E8-1FC0-89C8-91A0144044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FF01EE-56D9-46AA-8351-34132FA9D7E1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  <p:sp>
        <p:nvSpPr>
          <p:cNvPr id="5" name="מציין מיקום של כותרת תחתונה 13">
            <a:extLst>
              <a:ext uri="{FF2B5EF4-FFF2-40B4-BE49-F238E27FC236}">
                <a16:creationId xmlns:a16="http://schemas.microsoft.com/office/drawing/2014/main" id="{FC11C381-8E7F-C316-B613-0A66D95DDC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310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D5CE36F-EF8F-D0BF-47B0-C259483A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BFB9E-24EE-4A12-9402-1D082146BA69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AD386F26-1627-0962-177D-B3DC29A9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312D9FF-A713-7525-DCC1-9F008CDE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algn="r" rtl="0">
              <a:defRPr sz="1400"/>
            </a:lvl1pPr>
          </a:lstStyle>
          <a:p>
            <a:pPr>
              <a:defRPr/>
            </a:pPr>
            <a:fld id="{A9A617D2-CDB7-4860-A5F3-01FEE3C5A705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93526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r" latinLnBrk="0">
              <a:buNone/>
              <a:defRPr lang="he-IL" sz="4400" b="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algn="r" latinLnBrk="0">
              <a:spcAft>
                <a:spcPts val="1000"/>
              </a:spcAft>
              <a:buNone/>
              <a:defRPr lang="he-IL" sz="1800"/>
            </a:lvl1pPr>
            <a:lvl2pPr>
              <a:buNone/>
              <a:defRPr lang="he-IL" sz="1200"/>
            </a:lvl2pPr>
            <a:lvl3pPr>
              <a:buNone/>
              <a:defRPr lang="he-IL" sz="1000"/>
            </a:lvl3pPr>
            <a:lvl4pPr>
              <a:buNone/>
              <a:defRPr lang="he-IL" sz="900"/>
            </a:lvl4pPr>
            <a:lvl5pPr>
              <a:buNone/>
              <a:defRPr lang="he-IL"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4">
            <a:extLst>
              <a:ext uri="{FF2B5EF4-FFF2-40B4-BE49-F238E27FC236}">
                <a16:creationId xmlns:a16="http://schemas.microsoft.com/office/drawing/2014/main" id="{83D9A193-FA35-1164-93F9-E50BC818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C468A-6F4F-4346-9913-3CAB3C54E170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5" name="מציין מיקום של כותרת תחתונה 5">
            <a:extLst>
              <a:ext uri="{FF2B5EF4-FFF2-40B4-BE49-F238E27FC236}">
                <a16:creationId xmlns:a16="http://schemas.microsoft.com/office/drawing/2014/main" id="{11A4A04D-FC11-CD53-8F69-0B2F13A31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6" name="מציין מיקום של מספר שקופית 6">
            <a:extLst>
              <a:ext uri="{FF2B5EF4-FFF2-40B4-BE49-F238E27FC236}">
                <a16:creationId xmlns:a16="http://schemas.microsoft.com/office/drawing/2014/main" id="{872B9335-8BA9-362B-B42F-21B5064F0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0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32E8E8-907D-4848-B6A1-8FF06436F0DB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36754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9865353-899C-845B-2461-E27E3C3069E4}"/>
              </a:ext>
            </a:extLst>
          </p:cNvPr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E0531FD-9301-F3DB-A33F-46470CAF1F18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604D3403-E639-D2DB-1034-5B8B213E368C}"/>
              </a:ext>
            </a:extLst>
          </p:cNvPr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37EE371D-7693-DD58-DEC7-D8D93DCAA882}"/>
              </a:ext>
            </a:extLst>
          </p:cNvPr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 algn="r" latinLnBrk="0">
              <a:buFontTx/>
              <a:buNone/>
              <a:defRPr lang="he-IL" sz="1700"/>
            </a:lvl1pPr>
            <a:lvl2pPr>
              <a:buFontTx/>
              <a:buNone/>
              <a:defRPr lang="he-IL" sz="1200"/>
            </a:lvl2pPr>
            <a:lvl3pPr>
              <a:buFontTx/>
              <a:buNone/>
              <a:defRPr lang="he-IL" sz="1000"/>
            </a:lvl3pPr>
            <a:lvl4pPr>
              <a:buFontTx/>
              <a:buNone/>
              <a:defRPr lang="he-IL" sz="900"/>
            </a:lvl4pPr>
            <a:lvl5pPr>
              <a:buFontTx/>
              <a:buNone/>
              <a:defRPr lang="he-IL"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r" latinLnBrk="0">
              <a:buNone/>
              <a:defRPr lang="he-IL" sz="28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r" latinLnBrk="0">
              <a:buNone/>
              <a:defRPr lang="he-IL" sz="3200"/>
            </a:lvl1pPr>
          </a:lstStyle>
          <a:p>
            <a:pPr lvl="0"/>
            <a:r>
              <a:rPr lang="he-IL" noProof="0" dirty="0"/>
              <a:t>לחץ על הסמל כדי להוסיף תמונה</a:t>
            </a:r>
          </a:p>
        </p:txBody>
      </p:sp>
      <p:sp>
        <p:nvSpPr>
          <p:cNvPr id="9" name="מציין מיקום של תאריך 11">
            <a:extLst>
              <a:ext uri="{FF2B5EF4-FFF2-40B4-BE49-F238E27FC236}">
                <a16:creationId xmlns:a16="http://schemas.microsoft.com/office/drawing/2014/main" id="{7C487ADB-91BA-4DE5-87C4-D70979F6E6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1"/>
          <a:lstStyle>
            <a:lvl1pPr>
              <a:defRPr/>
            </a:lvl1pPr>
          </a:lstStyle>
          <a:p>
            <a:pPr>
              <a:defRPr/>
            </a:pPr>
            <a:fld id="{7A0191A3-BF1F-41AC-AB37-004E120DBAFA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10" name="מציין מיקום של מספר שקופית 12">
            <a:extLst>
              <a:ext uri="{FF2B5EF4-FFF2-40B4-BE49-F238E27FC236}">
                <a16:creationId xmlns:a16="http://schemas.microsoft.com/office/drawing/2014/main" id="{25B6CD47-1511-7329-D05E-92F48D7108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57D99BE-052A-4224-8578-039753EEC42F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  <p:sp>
        <p:nvSpPr>
          <p:cNvPr id="11" name="מציין מיקום של כותרת תחתונה 13">
            <a:extLst>
              <a:ext uri="{FF2B5EF4-FFF2-40B4-BE49-F238E27FC236}">
                <a16:creationId xmlns:a16="http://schemas.microsoft.com/office/drawing/2014/main" id="{C45490AE-2CF6-D0BB-E540-6C517BA07B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04557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8C26650-A661-06FB-FE54-76B9DEECB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C6BA-D415-4746-9A11-D5D35BDD4C78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679B20A-08B0-A7B6-4FAD-608F236D8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2736B83-0E6E-41DA-71C1-77F6A664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0">
              <a:defRPr/>
            </a:lvl1pPr>
          </a:lstStyle>
          <a:p>
            <a:pPr>
              <a:defRPr/>
            </a:pPr>
            <a:fld id="{057A9E52-89AE-4B4D-912C-4F7B5BC9DC49}" type="slidenum">
              <a:rPr lang="he-IL" altLang="he-IL"/>
              <a:pPr>
                <a:defRPr/>
              </a:pPr>
              <a:t>‹#›</a:t>
            </a:fld>
            <a:endParaRPr lang="he-IL" altLang="he-IL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8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1">
            <a:extLst>
              <a:ext uri="{FF2B5EF4-FFF2-40B4-BE49-F238E27FC236}">
                <a16:creationId xmlns:a16="http://schemas.microsoft.com/office/drawing/2014/main" id="{8C2727A0-DEB4-A3AE-EC01-60B54F13210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  <a:endParaRPr lang="en-US" altLang="he-IL"/>
          </a:p>
        </p:txBody>
      </p:sp>
      <p:sp>
        <p:nvSpPr>
          <p:cNvPr id="1027" name="Rectangle 12">
            <a:extLst>
              <a:ext uri="{FF2B5EF4-FFF2-40B4-BE49-F238E27FC236}">
                <a16:creationId xmlns:a16="http://schemas.microsoft.com/office/drawing/2014/main" id="{96B05314-82C4-C742-E54F-EE92E1E6F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  <a:endParaRPr lang="en-US" altLang="he-IL"/>
          </a:p>
          <a:p>
            <a:pPr lvl="1"/>
            <a:r>
              <a:rPr lang="he-IL" altLang="he-IL"/>
              <a:t>רמה שניה</a:t>
            </a:r>
            <a:endParaRPr lang="en-US" altLang="he-IL"/>
          </a:p>
          <a:p>
            <a:pPr lvl="2"/>
            <a:r>
              <a:rPr lang="he-IL" altLang="he-IL"/>
              <a:t>רמה שלישית</a:t>
            </a:r>
            <a:endParaRPr lang="en-US" altLang="he-IL"/>
          </a:p>
          <a:p>
            <a:pPr lvl="3"/>
            <a:r>
              <a:rPr lang="he-IL" altLang="he-IL"/>
              <a:t>רמה רביעית</a:t>
            </a:r>
            <a:endParaRPr lang="en-US" altLang="he-IL"/>
          </a:p>
          <a:p>
            <a:pPr lvl="4"/>
            <a:r>
              <a:rPr lang="he-IL" altLang="he-IL"/>
              <a:t>רמה חמישית</a:t>
            </a:r>
            <a:endParaRPr lang="en-US" altLang="he-IL"/>
          </a:p>
          <a:p>
            <a:pPr lvl="4"/>
            <a:r>
              <a:rPr lang="he-IL" altLang="he-IL"/>
              <a:t>רמה שישית</a:t>
            </a:r>
            <a:endParaRPr lang="en-US" altLang="he-IL"/>
          </a:p>
          <a:p>
            <a:pPr lvl="4"/>
            <a:r>
              <a:rPr lang="he-IL" altLang="he-IL"/>
              <a:t>רמה שביעית</a:t>
            </a:r>
            <a:endParaRPr lang="en-US" altLang="he-IL"/>
          </a:p>
          <a:p>
            <a:pPr lvl="4"/>
            <a:r>
              <a:rPr lang="he-IL" altLang="he-IL"/>
              <a:t>רמה שמינית</a:t>
            </a:r>
            <a:endParaRPr lang="en-US" altLang="he-IL"/>
          </a:p>
          <a:p>
            <a:pPr lvl="4"/>
            <a:r>
              <a:rPr lang="he-IL" altLang="he-IL"/>
              <a:t>רמה תשיעית</a:t>
            </a:r>
            <a:endParaRPr lang="en-US" altLang="he-IL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6E395E9D-FA92-6A6B-D598-A1A4EAD4C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lang="he-IL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662EDF-1130-4ACF-8FA3-7EFC270528BF}" type="datetime8">
              <a:rPr lang="en-IL"/>
              <a:pPr>
                <a:defRPr/>
              </a:pPr>
              <a:t>07/14/2025 08:41</a:t>
            </a:fld>
            <a:endParaRPr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41EC49-EC10-0CE8-17BD-532E0EDE5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solidFill>
                  <a:schemeClr val="tx2"/>
                </a:solidFill>
                <a:latin typeface="Tw Cen MT" panose="020B0602020104020603" pitchFamily="34" charset="0"/>
                <a:cs typeface="Levenim MT" panose="02010502060101010101" pitchFamily="2" charset="-79"/>
              </a:defRPr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A828F3-F142-1B9E-A0E2-2A1450F2A717}"/>
              </a:ext>
            </a:extLst>
          </p:cNvPr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77952F-94E4-993D-1398-76BA8FAB9120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4F673-EC2B-59B0-389B-B2564034E05C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64525D33-710F-CDA6-603F-AC6DC8BBD9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1" eaLnBrk="1" hangingPunct="1">
              <a:defRPr sz="1200" b="1">
                <a:solidFill>
                  <a:schemeClr val="tx2"/>
                </a:solidFill>
                <a:latin typeface="Tw Cen MT" panose="020B0602020104020603" pitchFamily="34" charset="0"/>
                <a:cs typeface="Levenim MT" panose="02010502060101010101" pitchFamily="2" charset="-79"/>
              </a:defRPr>
            </a:lvl1pPr>
          </a:lstStyle>
          <a:p>
            <a:pPr>
              <a:defRPr/>
            </a:pPr>
            <a:fld id="{1BCF7102-AD12-4105-A769-FE2FC6294DE2}" type="slidenum">
              <a:rPr lang="he-IL" altLang="he-IL"/>
              <a:pPr>
                <a:defRPr/>
              </a:pPr>
              <a:t>‹#›</a:t>
            </a:fld>
            <a:endParaRPr lang="he-IL" alt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lang="he-IL" sz="4400" kern="1200">
          <a:solidFill>
            <a:schemeClr val="tx2"/>
          </a:solidFill>
          <a:latin typeface="+mj-lt"/>
          <a:ea typeface="+mj-ea"/>
          <a:cs typeface="Arial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9pPr>
    </p:titleStyle>
    <p:bodyStyle>
      <a:lvl1pPr marL="319088" indent="-319088" algn="r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lang="he-IL" sz="29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lang="he-IL" sz="26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lang="he-IL" sz="23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lang="he-IL"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lang="he-IL"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lang="he-IL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lang="he-IL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lang="he-IL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lang="he-IL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0" eaLnBrk="1" latinLnBrk="0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he-IL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7.sv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BEB6AEB9-378C-A044-64AE-D2CCC70B3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990600"/>
            <a:ext cx="8763000" cy="1295400"/>
          </a:xfrm>
        </p:spPr>
        <p:txBody>
          <a:bodyPr/>
          <a:lstStyle/>
          <a:p>
            <a:pPr algn="ctr" eaLnBrk="1" hangingPunct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3600" dirty="0" err="1"/>
              <a:t>Studnets</a:t>
            </a:r>
            <a:r>
              <a:rPr lang="en-US" sz="3600" dirty="0"/>
              <a:t>’ perception of Hackathons as an assessment activity in advanced software engineering course</a:t>
            </a:r>
            <a:endParaRPr lang="en-US" sz="36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C280F7E-08CF-00BF-FED3-B7DF6A9EE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95600"/>
            <a:ext cx="8763000" cy="2133600"/>
          </a:xfrm>
        </p:spPr>
        <p:txBody>
          <a:bodyPr/>
          <a:lstStyle/>
          <a:p>
            <a:pPr algn="ctr" eaLnBrk="1" hangingPunct="1"/>
            <a:r>
              <a:rPr altLang="he-IL" sz="2800" dirty="0">
                <a:solidFill>
                  <a:schemeClr val="tx1"/>
                </a:solidFill>
              </a:rPr>
              <a:t>  </a:t>
            </a:r>
            <a:r>
              <a:rPr lang="en-US" altLang="he-IL" sz="2800" dirty="0">
                <a:solidFill>
                  <a:schemeClr val="tx1"/>
                </a:solidFill>
              </a:rPr>
              <a:t>Lior Aronshtam, Ronit Shmallo &amp; Gali Naveh</a:t>
            </a:r>
            <a:endParaRPr altLang="he-IL" sz="2800" dirty="0">
              <a:solidFill>
                <a:schemeClr val="tx1"/>
              </a:solidFill>
            </a:endParaRPr>
          </a:p>
          <a:p>
            <a:pPr algn="ctr" rtl="1" eaLnBrk="1" hangingPunct="1"/>
            <a:r>
              <a:rPr lang="en-GB" altLang="he-IL" sz="2800" dirty="0">
                <a:solidFill>
                  <a:schemeClr val="tx1"/>
                </a:solidFill>
              </a:rPr>
              <a:t>Shamoon College of Engineering </a:t>
            </a:r>
          </a:p>
          <a:p>
            <a:pPr algn="ctr" rtl="1" eaLnBrk="1" hangingPunct="1"/>
            <a:endParaRPr altLang="he-IL" sz="2800" dirty="0">
              <a:solidFill>
                <a:schemeClr val="tx1"/>
              </a:solidFill>
            </a:endParaRPr>
          </a:p>
          <a:p>
            <a:pPr algn="ctr" rtl="1" eaLnBrk="1" hangingPunct="1"/>
            <a:endParaRPr altLang="he-IL" sz="1800" dirty="0">
              <a:solidFill>
                <a:schemeClr val="tx1"/>
              </a:solidFill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055118D8-A8ED-167F-663E-CB8D02109D60}"/>
              </a:ext>
            </a:extLst>
          </p:cNvPr>
          <p:cNvSpPr>
            <a:spLocks/>
          </p:cNvSpPr>
          <p:nvPr/>
        </p:nvSpPr>
        <p:spPr bwMode="auto">
          <a:xfrm>
            <a:off x="2429933" y="6019800"/>
            <a:ext cx="670560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r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A5AB81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>
                <a:latin typeface="+mn-lt"/>
              </a:rPr>
              <a:t>SCE – </a:t>
            </a:r>
            <a:r>
              <a:rPr lang="en-US" sz="2800" dirty="0" err="1">
                <a:latin typeface="+mn-lt"/>
              </a:rPr>
              <a:t>Shammoon</a:t>
            </a:r>
            <a:r>
              <a:rPr lang="en-US" sz="2800" dirty="0">
                <a:latin typeface="+mn-lt"/>
              </a:rPr>
              <a:t> College of Engineering</a:t>
            </a:r>
            <a:endParaRPr lang="he-IL" altLang="he-IL" sz="2800" dirty="0">
              <a:latin typeface="+mn-lt"/>
            </a:endParaRPr>
          </a:p>
        </p:txBody>
      </p:sp>
      <p:sp>
        <p:nvSpPr>
          <p:cNvPr id="15365" name="תיבת טקסט 2">
            <a:extLst>
              <a:ext uri="{FF2B5EF4-FFF2-40B4-BE49-F238E27FC236}">
                <a16:creationId xmlns:a16="http://schemas.microsoft.com/office/drawing/2014/main" id="{7C80BAE3-AC68-40DE-35E2-DA3172B40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" y="6178550"/>
            <a:ext cx="2282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A5AB81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800" dirty="0" err="1">
                <a:latin typeface="Arial" panose="020B0604020202020204" pitchFamily="34" charset="0"/>
              </a:rPr>
              <a:t>Meital</a:t>
            </a:r>
            <a:r>
              <a:rPr lang="en-US" altLang="he-IL" sz="1800" dirty="0">
                <a:latin typeface="Arial" panose="020B0604020202020204" pitchFamily="34" charset="0"/>
              </a:rPr>
              <a:t> 2025</a:t>
            </a:r>
            <a:endParaRPr lang="he-IL" altLang="he-IL" sz="1800" dirty="0">
              <a:latin typeface="Arial" panose="020B0604020202020204" pitchFamily="34" charset="0"/>
            </a:endParaRPr>
          </a:p>
        </p:txBody>
      </p:sp>
      <p:pic>
        <p:nvPicPr>
          <p:cNvPr id="3" name="Picture 2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D332E85A-2291-9F22-B47D-E4084529FA3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0" y="5934105"/>
            <a:ext cx="1752599" cy="857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48FAB4CE-DD2E-47C8-43D5-57B24EBB1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l"/>
            <a:r>
              <a:rPr lang="en-US" altLang="en-IL" dirty="0"/>
              <a:t>Method - Data</a:t>
            </a:r>
            <a:r>
              <a:rPr lang="he-IL" altLang="en-IL" dirty="0"/>
              <a:t> </a:t>
            </a:r>
            <a:r>
              <a:rPr lang="he-IL" altLang="en-IL" dirty="0" err="1"/>
              <a:t>Collection</a:t>
            </a:r>
            <a:r>
              <a:rPr lang="he-IL" altLang="en-IL" dirty="0"/>
              <a:t> &amp; </a:t>
            </a:r>
            <a:r>
              <a:rPr lang="he-IL" altLang="en-IL" dirty="0" err="1"/>
              <a:t>Sample</a:t>
            </a:r>
            <a:endParaRPr lang="he-IL" altLang="en-IL" dirty="0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BCB05BD3-CF96-29AB-3BDC-C5FE0383A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1981200"/>
          </a:xfrm>
        </p:spPr>
        <p:txBody>
          <a:bodyPr/>
          <a:lstStyle/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Anonymous</a:t>
            </a:r>
            <a:r>
              <a:rPr lang="he-IL" altLang="en-IL" sz="2800" dirty="0">
                <a:solidFill>
                  <a:srgbClr val="000000"/>
                </a:solidFill>
              </a:rPr>
              <a:t> </a:t>
            </a:r>
            <a:r>
              <a:rPr lang="en-US" altLang="en-IL" sz="2800" dirty="0">
                <a:solidFill>
                  <a:srgbClr val="000000"/>
                </a:solidFill>
              </a:rPr>
              <a:t>post-activity</a:t>
            </a:r>
            <a:r>
              <a:rPr lang="he-IL" altLang="en-IL" sz="2800" dirty="0">
                <a:solidFill>
                  <a:srgbClr val="000000"/>
                </a:solidFill>
              </a:rPr>
              <a:t> </a:t>
            </a:r>
            <a:r>
              <a:rPr lang="en-US" altLang="en-IL" sz="2800" dirty="0">
                <a:solidFill>
                  <a:srgbClr val="000000"/>
                </a:solidFill>
              </a:rPr>
              <a:t>questionnaire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lang="en-US" altLang="en-IL" sz="2800" dirty="0">
                <a:solidFill>
                  <a:srgbClr val="000000"/>
                </a:solidFill>
              </a:rPr>
              <a:t>95%–100% response rate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lang="en-US" altLang="en-IL" sz="2800" dirty="0">
                <a:solidFill>
                  <a:srgbClr val="000000"/>
                </a:solidFill>
              </a:rPr>
              <a:t>Bonus</a:t>
            </a:r>
            <a:r>
              <a:rPr lang="he-IL" altLang="en-IL" sz="2800" dirty="0">
                <a:solidFill>
                  <a:srgbClr val="000000"/>
                </a:solidFill>
              </a:rPr>
              <a:t> </a:t>
            </a:r>
            <a:r>
              <a:rPr lang="en-US" altLang="en-IL" sz="2800" dirty="0">
                <a:solidFill>
                  <a:srgbClr val="000000"/>
                </a:solidFill>
              </a:rPr>
              <a:t>points</a:t>
            </a:r>
            <a:r>
              <a:rPr lang="he-IL" altLang="en-IL" sz="2800" dirty="0">
                <a:solidFill>
                  <a:srgbClr val="000000"/>
                </a:solidFill>
              </a:rPr>
              <a:t> </a:t>
            </a:r>
            <a:r>
              <a:rPr lang="en-US" altLang="en-IL" sz="2800" dirty="0">
                <a:solidFill>
                  <a:srgbClr val="000000"/>
                </a:solidFill>
              </a:rPr>
              <a:t>for</a:t>
            </a:r>
            <a:r>
              <a:rPr lang="he-IL" altLang="en-IL" sz="2800" dirty="0">
                <a:solidFill>
                  <a:srgbClr val="000000"/>
                </a:solidFill>
              </a:rPr>
              <a:t> </a:t>
            </a:r>
            <a:r>
              <a:rPr lang="en-US" altLang="en-IL" sz="2800" dirty="0">
                <a:solidFill>
                  <a:srgbClr val="000000"/>
                </a:solidFill>
              </a:rPr>
              <a:t>participation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AC57F405-666B-B172-207A-BB1330315C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222853"/>
              </p:ext>
            </p:extLst>
          </p:nvPr>
        </p:nvGraphicFramePr>
        <p:xfrm>
          <a:off x="3352800" y="3427396"/>
          <a:ext cx="5257800" cy="2987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09992">
                  <a:extLst>
                    <a:ext uri="{9D8B030D-6E8A-4147-A177-3AD203B41FA5}">
                      <a16:colId xmlns:a16="http://schemas.microsoft.com/office/drawing/2014/main" val="54683663"/>
                    </a:ext>
                  </a:extLst>
                </a:gridCol>
                <a:gridCol w="1146302">
                  <a:extLst>
                    <a:ext uri="{9D8B030D-6E8A-4147-A177-3AD203B41FA5}">
                      <a16:colId xmlns:a16="http://schemas.microsoft.com/office/drawing/2014/main" val="2936769548"/>
                    </a:ext>
                  </a:extLst>
                </a:gridCol>
                <a:gridCol w="1758506">
                  <a:extLst>
                    <a:ext uri="{9D8B030D-6E8A-4147-A177-3AD203B41FA5}">
                      <a16:colId xmlns:a16="http://schemas.microsoft.com/office/drawing/2014/main" val="117189210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319054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I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Group</a:t>
                      </a:r>
                      <a:endParaRPr lang="en-I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IL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IL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Percent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8300909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Group</a:t>
                      </a:r>
                      <a:endParaRPr lang="en-IL" sz="22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</a:t>
                      </a:r>
                      <a:endParaRPr lang="en-I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79.2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792463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</a:t>
                      </a:r>
                      <a:endParaRPr lang="en-I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4457441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Gender</a:t>
                      </a:r>
                      <a:endParaRPr lang="en-IL" sz="22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Female</a:t>
                      </a:r>
                      <a:endParaRPr lang="en-I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IL" sz="2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0.3</a:t>
                      </a:r>
                      <a:endParaRPr lang="en-IL" sz="2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864041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Male</a:t>
                      </a:r>
                      <a:endParaRPr lang="en-I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L" sz="2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IL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IL" sz="2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278511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IL" sz="2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L" sz="2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endParaRPr lang="en-IL" sz="2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5710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Total</a:t>
                      </a:r>
                      <a:endParaRPr lang="en-IL" sz="22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L" sz="2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4568465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03122-4852-075B-076B-88DE60661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 - interviews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F08DD-2A40-4815-69AD-E828FB4A834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/>
            <a:r>
              <a:rPr lang="en-US" dirty="0"/>
              <a:t>4 interviewees, voluntary</a:t>
            </a:r>
          </a:p>
          <a:p>
            <a:pPr algn="l"/>
            <a:r>
              <a:rPr lang="en-US" dirty="0"/>
              <a:t>Three females, one male</a:t>
            </a:r>
          </a:p>
          <a:p>
            <a:pPr algn="l"/>
            <a:r>
              <a:rPr lang="en-US" dirty="0"/>
              <a:t>Three majority group students, 1 minority group student</a:t>
            </a:r>
          </a:p>
          <a:p>
            <a:pPr algn="l"/>
            <a:r>
              <a:rPr lang="en-US" dirty="0"/>
              <a:t>Two researcher, online meeting, recorded and transcribed (using AI tools)</a:t>
            </a:r>
          </a:p>
          <a:p>
            <a:pPr algn="l"/>
            <a:r>
              <a:rPr lang="en-US" dirty="0"/>
              <a:t>Grounded theory was used to identify themes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AE635-0B2F-BF50-FB2E-1F12BF1B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9D8F14D-30AB-4622-A384-8ADF12E71657}" type="slidenum">
              <a:rPr lang="he-IL" altLang="he-IL" smtClean="0"/>
              <a:pPr>
                <a:defRPr/>
              </a:pPr>
              <a:t>11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3984791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2E0146B-838C-1FD2-2ABC-FFF52A1A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IL" dirty="0"/>
              <a:t>Results - Students’</a:t>
            </a:r>
            <a:r>
              <a:rPr altLang="en-IL" dirty="0"/>
              <a:t> </a:t>
            </a:r>
            <a:r>
              <a:rPr lang="en-US" altLang="en-IL" dirty="0"/>
              <a:t>Perception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179CD1E-1313-90FA-1479-A5FD1E4F9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140025"/>
              </p:ext>
            </p:extLst>
          </p:nvPr>
        </p:nvGraphicFramePr>
        <p:xfrm>
          <a:off x="1595469" y="1828800"/>
          <a:ext cx="5953061" cy="3657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36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0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400" dirty="0" err="1"/>
                        <a:t>Aspect</a:t>
                      </a:r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400"/>
                        <a:t>Min</a:t>
                      </a:r>
                      <a:endParaRPr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400"/>
                        <a:t>Max</a:t>
                      </a:r>
                      <a:endParaRPr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400" dirty="0" err="1"/>
                        <a:t>Mean</a:t>
                      </a:r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400" dirty="0" err="1"/>
                        <a:t>Std</a:t>
                      </a:r>
                      <a:r>
                        <a:rPr sz="2400" dirty="0"/>
                        <a:t>. </a:t>
                      </a:r>
                      <a:r>
                        <a:rPr sz="2400" dirty="0" err="1"/>
                        <a:t>Dev</a:t>
                      </a:r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l"/>
                      <a:r>
                        <a:rPr lang="en-US" sz="2400" noProof="0" dirty="0"/>
                        <a:t>Enjoyment</a:t>
                      </a:r>
                      <a:endParaRPr lang="en-US" sz="2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1.25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5.00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3.67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2400" kern="1200" noProof="0">
                          <a:solidFill>
                            <a:schemeClr val="dk1"/>
                          </a:solidFill>
                          <a:latin typeface="+mn-lt"/>
                        </a:rPr>
                        <a:t>0.953</a:t>
                      </a:r>
                      <a:endParaRPr lang="en-US" sz="24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l"/>
                      <a:r>
                        <a:rPr lang="en-US" sz="2400" noProof="0" dirty="0"/>
                        <a:t>Learning</a:t>
                      </a:r>
                      <a:endParaRPr lang="en-US" sz="2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1.20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5.00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3.61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2400" kern="1200" noProof="0">
                          <a:solidFill>
                            <a:schemeClr val="dk1"/>
                          </a:solidFill>
                          <a:latin typeface="+mn-lt"/>
                        </a:rPr>
                        <a:t>0.986</a:t>
                      </a:r>
                      <a:endParaRPr lang="en-US" sz="24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l"/>
                      <a:r>
                        <a:rPr lang="en-US" sz="2400" noProof="0" dirty="0"/>
                        <a:t>Motivation</a:t>
                      </a:r>
                      <a:endParaRPr lang="en-US" sz="2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1.00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5.00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3.16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2400" kern="1200" noProof="0">
                          <a:solidFill>
                            <a:schemeClr val="dk1"/>
                          </a:solidFill>
                          <a:latin typeface="+mn-lt"/>
                        </a:rPr>
                        <a:t>0.955</a:t>
                      </a:r>
                      <a:endParaRPr lang="en-US" sz="24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l"/>
                      <a:r>
                        <a:rPr lang="en-US" sz="2400" noProof="0" dirty="0"/>
                        <a:t>Self-efficacy</a:t>
                      </a:r>
                      <a:endParaRPr lang="en-US" sz="2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1.60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5.00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3.86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2400" kern="1200" noProof="0" dirty="0">
                          <a:solidFill>
                            <a:schemeClr val="dk1"/>
                          </a:solidFill>
                          <a:latin typeface="+mn-lt"/>
                        </a:rPr>
                        <a:t>0.866</a:t>
                      </a:r>
                      <a:endParaRPr lang="en-US" sz="2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l"/>
                      <a:r>
                        <a:rPr lang="en-US" sz="2400" noProof="0" dirty="0"/>
                        <a:t>Interest</a:t>
                      </a:r>
                      <a:endParaRPr lang="en-US" sz="2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1.25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5.00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3.85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2400" kern="1200" noProof="0">
                          <a:solidFill>
                            <a:schemeClr val="dk1"/>
                          </a:solidFill>
                          <a:latin typeface="+mn-lt"/>
                        </a:rPr>
                        <a:t>0.809</a:t>
                      </a:r>
                      <a:endParaRPr lang="en-US" sz="24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l"/>
                      <a:r>
                        <a:rPr lang="en-US" sz="2400" noProof="0" dirty="0"/>
                        <a:t>Satisfaction</a:t>
                      </a:r>
                      <a:endParaRPr lang="en-US" sz="2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1.00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5.00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>
                          <a:latin typeface="+mn-lt"/>
                        </a:rPr>
                        <a:t>3.44</a:t>
                      </a:r>
                      <a:endParaRPr lang="en-US" sz="2400" noProof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2400" kern="1200" noProof="0">
                          <a:solidFill>
                            <a:schemeClr val="dk1"/>
                          </a:solidFill>
                          <a:latin typeface="+mn-lt"/>
                        </a:rPr>
                        <a:t>0.949</a:t>
                      </a:r>
                      <a:endParaRPr lang="en-US" sz="24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l"/>
                      <a:r>
                        <a:rPr lang="en-US" sz="2400" noProof="0" dirty="0"/>
                        <a:t>Soft skills</a:t>
                      </a:r>
                      <a:endParaRPr lang="en-US" sz="2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1.43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5.00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noProof="0" dirty="0">
                          <a:latin typeface="+mn-lt"/>
                        </a:rPr>
                        <a:t>3.47</a:t>
                      </a:r>
                      <a:endParaRPr lang="en-US" sz="240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2400" kern="1200" noProof="0" dirty="0">
                          <a:solidFill>
                            <a:schemeClr val="dk1"/>
                          </a:solidFill>
                          <a:latin typeface="+mn-lt"/>
                        </a:rPr>
                        <a:t>0.914</a:t>
                      </a:r>
                      <a:endParaRPr lang="en-US" sz="2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23744E3-9432-E0DA-F7E1-4565DA27D03E}"/>
              </a:ext>
            </a:extLst>
          </p:cNvPr>
          <p:cNvSpPr txBox="1"/>
          <p:nvPr/>
        </p:nvSpPr>
        <p:spPr>
          <a:xfrm>
            <a:off x="88986" y="5741977"/>
            <a:ext cx="8966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n-lt"/>
              </a:rPr>
              <a:t>n = </a:t>
            </a:r>
            <a:r>
              <a:rPr lang="en-IL" altLang="en-IL" sz="2000" b="1" dirty="0">
                <a:latin typeface="+mn-lt"/>
              </a:rPr>
              <a:t>72</a:t>
            </a:r>
            <a:endParaRPr lang="en-US" altLang="en-IL" sz="2000" b="1" dirty="0">
              <a:latin typeface="+mn-lt"/>
            </a:endParaRPr>
          </a:p>
          <a:p>
            <a:pPr algn="ctr"/>
            <a:r>
              <a:rPr lang="en-US" sz="2000" b="1" dirty="0">
                <a:latin typeface="+mn-lt"/>
              </a:rPr>
              <a:t>Likert Scale – 1 low contribution/ perception, 5 – very high contribution/ perception </a:t>
            </a:r>
            <a:endParaRPr lang="en-IL" sz="2000" b="1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286EE77-DADE-3F27-2B7D-69B382941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IL" dirty="0"/>
              <a:t>Results – Group Perceptions</a:t>
            </a:r>
            <a:endParaRPr lang="he-IL" altLang="en-IL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28FEBBE-1008-9AD8-346A-80B13F5C45E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83515970"/>
              </p:ext>
            </p:extLst>
          </p:nvPr>
        </p:nvGraphicFramePr>
        <p:xfrm>
          <a:off x="42333" y="1559560"/>
          <a:ext cx="4519930" cy="35458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5468366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36769548"/>
                    </a:ext>
                  </a:extLst>
                </a:gridCol>
                <a:gridCol w="709930">
                  <a:extLst>
                    <a:ext uri="{9D8B030D-6E8A-4147-A177-3AD203B41FA5}">
                      <a16:colId xmlns:a16="http://schemas.microsoft.com/office/drawing/2014/main" val="117189210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31905452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54090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Aspects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Group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Mean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St. deviation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Mann–Whitney</a:t>
                      </a:r>
                      <a:endParaRPr lang="en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00909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Enjoyment</a:t>
                      </a:r>
                      <a:endParaRPr lang="en-IL" sz="16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3.79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0.911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274*</a:t>
                      </a:r>
                    </a:p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(0.033)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2463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3.12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1.089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7441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Learning</a:t>
                      </a:r>
                      <a:endParaRPr lang="en-IL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3.73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0.926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L" sz="1600" dirty="0"/>
                        <a:t>256.5*</a:t>
                      </a:r>
                      <a:endParaRPr lang="en-IL" sz="1600" b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IL" sz="16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(0.017)</a:t>
                      </a:r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4041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3.04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1.027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10728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Motivation</a:t>
                      </a:r>
                      <a:endParaRPr lang="en-IL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3.29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0.918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L" sz="1600" dirty="0"/>
                        <a:t>358</a:t>
                      </a:r>
                    </a:p>
                    <a:p>
                      <a:pPr algn="ctr"/>
                      <a:r>
                        <a:rPr lang="en-IL" sz="1600" dirty="0"/>
                        <a:t>(0.333)</a:t>
                      </a:r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6846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1.013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6641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Self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Efficacy</a:t>
                      </a:r>
                      <a:endParaRPr lang="en-IL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3.95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0.852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L" sz="1600" dirty="0"/>
                        <a:t>228**</a:t>
                      </a:r>
                    </a:p>
                    <a:p>
                      <a:pPr algn="ctr"/>
                      <a:r>
                        <a:rPr lang="en-IL" sz="1600" dirty="0"/>
                        <a:t>(0.006)</a:t>
                      </a:r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551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3.16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1.073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991955"/>
                  </a:ext>
                </a:extLst>
              </a:tr>
            </a:tbl>
          </a:graphicData>
        </a:graphic>
      </p:graphicFrame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7041DEB9-A1FD-3DEA-4687-02CFC6A7F8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714799"/>
              </p:ext>
            </p:extLst>
          </p:nvPr>
        </p:nvGraphicFramePr>
        <p:xfrm>
          <a:off x="4476327" y="3977640"/>
          <a:ext cx="4625340" cy="28041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70305">
                  <a:extLst>
                    <a:ext uri="{9D8B030D-6E8A-4147-A177-3AD203B41FA5}">
                      <a16:colId xmlns:a16="http://schemas.microsoft.com/office/drawing/2014/main" val="54683663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936769548"/>
                    </a:ext>
                  </a:extLst>
                </a:gridCol>
                <a:gridCol w="709930">
                  <a:extLst>
                    <a:ext uri="{9D8B030D-6E8A-4147-A177-3AD203B41FA5}">
                      <a16:colId xmlns:a16="http://schemas.microsoft.com/office/drawing/2014/main" val="117189210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31905452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54090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Aspects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Group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Mean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St. deviation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Mann–Whitney</a:t>
                      </a:r>
                      <a:endParaRPr lang="en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00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Interest</a:t>
                      </a:r>
                      <a:endParaRPr lang="en-IL" sz="16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0.84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L" sz="1600" dirty="0"/>
                        <a:t>252.5*</a:t>
                      </a:r>
                    </a:p>
                    <a:p>
                      <a:pPr algn="ctr"/>
                      <a:r>
                        <a:rPr lang="en-IL" sz="1600" dirty="0"/>
                        <a:t>(0.015)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246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1.034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7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Satisfaction</a:t>
                      </a:r>
                      <a:endParaRPr lang="en-IL" sz="16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3.57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0.909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L" sz="1600" dirty="0"/>
                        <a:t>294.5</a:t>
                      </a:r>
                    </a:p>
                    <a:p>
                      <a:pPr algn="ctr"/>
                      <a:r>
                        <a:rPr lang="en-IL" sz="1600" dirty="0"/>
                        <a:t>(0.065)</a:t>
                      </a:r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404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3.05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1.003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10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Soft Skills</a:t>
                      </a:r>
                      <a:endParaRPr lang="en-IL" sz="16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3.6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0.852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L" sz="1600" dirty="0"/>
                        <a:t>288.5</a:t>
                      </a:r>
                    </a:p>
                    <a:p>
                      <a:pPr algn="ctr"/>
                      <a:r>
                        <a:rPr lang="en-IL" sz="1600" dirty="0"/>
                        <a:t>(0.053)</a:t>
                      </a:r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68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1.018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pPr algn="ctr"/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6641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742BAA8-58AF-085A-F642-8DEC8B315337}"/>
              </a:ext>
            </a:extLst>
          </p:cNvPr>
          <p:cNvSpPr txBox="1"/>
          <p:nvPr/>
        </p:nvSpPr>
        <p:spPr>
          <a:xfrm>
            <a:off x="4562263" y="2207753"/>
            <a:ext cx="43939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altLang="en-IL" b="1" dirty="0">
                <a:solidFill>
                  <a:srgbClr val="000000"/>
                </a:solidFill>
                <a:latin typeface="+mn-lt"/>
              </a:rPr>
              <a:t>Group A- Ethnic majority group, n=41</a:t>
            </a:r>
          </a:p>
          <a:p>
            <a:pPr lvl="1"/>
            <a:r>
              <a:rPr lang="en-US" altLang="en-IL" b="1" dirty="0">
                <a:solidFill>
                  <a:srgbClr val="000000"/>
                </a:solidFill>
                <a:latin typeface="+mn-lt"/>
              </a:rPr>
              <a:t>Group B- Ethnic minority group, n=15</a:t>
            </a:r>
            <a:endParaRPr lang="en-IL" b="1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286EE77-DADE-3F27-2B7D-69B382941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altLang="en-IL" dirty="0"/>
              <a:t>Results – Group Perceptions (2)</a:t>
            </a:r>
            <a:endParaRPr lang="he-IL" altLang="en-IL" dirty="0"/>
          </a:p>
        </p:txBody>
      </p:sp>
      <p:sp>
        <p:nvSpPr>
          <p:cNvPr id="26633" name="Text Placeholder 2">
            <a:extLst>
              <a:ext uri="{FF2B5EF4-FFF2-40B4-BE49-F238E27FC236}">
                <a16:creationId xmlns:a16="http://schemas.microsoft.com/office/drawing/2014/main" id="{43045B92-5FD9-B9C9-16AC-19F5CB0EF9A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9600" y="2667000"/>
            <a:ext cx="1600200" cy="3048000"/>
          </a:xfrm>
        </p:spPr>
        <p:txBody>
          <a:bodyPr/>
          <a:lstStyle/>
          <a:p>
            <a:r>
              <a:rPr lang="en-US" dirty="0"/>
              <a:t>Ethnicity</a:t>
            </a:r>
          </a:p>
        </p:txBody>
      </p:sp>
      <p:sp>
        <p:nvSpPr>
          <p:cNvPr id="26635" name="Slide Number Placeholder 4">
            <a:extLst>
              <a:ext uri="{FF2B5EF4-FFF2-40B4-BE49-F238E27FC236}">
                <a16:creationId xmlns:a16="http://schemas.microsoft.com/office/drawing/2014/main" id="{499292AC-315F-58B5-FF25-7590029A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F132E8E8-907D-4848-B6A1-8FF06436F0DB}" type="slidenum">
              <a:rPr lang="he-IL" altLang="he-IL" sz="100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14</a:t>
            </a:fld>
            <a:endParaRPr lang="he-IL" altLang="he-IL" sz="1000"/>
          </a:p>
        </p:txBody>
      </p:sp>
      <p:graphicFrame>
        <p:nvGraphicFramePr>
          <p:cNvPr id="26629" name="Content Placeholder 2">
            <a:extLst>
              <a:ext uri="{FF2B5EF4-FFF2-40B4-BE49-F238E27FC236}">
                <a16:creationId xmlns:a16="http://schemas.microsoft.com/office/drawing/2014/main" id="{BF3E84E1-4146-2AA9-27C0-ED87274602DF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3813750"/>
              </p:ext>
            </p:extLst>
          </p:nvPr>
        </p:nvGraphicFramePr>
        <p:xfrm>
          <a:off x="2362200" y="1752600"/>
          <a:ext cx="6400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FA54683D-7B17-313F-E1E5-C63E4C00ACCB}"/>
              </a:ext>
            </a:extLst>
          </p:cNvPr>
          <p:cNvSpPr txBox="1">
            <a:spLocks/>
          </p:cNvSpPr>
          <p:nvPr/>
        </p:nvSpPr>
        <p:spPr bwMode="auto">
          <a:xfrm>
            <a:off x="609600" y="1752600"/>
            <a:ext cx="1600200" cy="762000"/>
          </a:xfrm>
          <a:prstGeom prst="rect">
            <a:avLst/>
          </a:prstGeom>
          <a:solidFill>
            <a:schemeClr val="accent2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vert="horz" wrap="square" lIns="137160" tIns="182880" rIns="137160" bIns="9144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latinLnBrk="0" hangingPunct="0">
              <a:spcBef>
                <a:spcPts val="700"/>
              </a:spcBef>
              <a:spcAft>
                <a:spcPts val="100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 lang="he-IL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 lang="he-IL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lang="he-IL"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anose="05000000000000000000" pitchFamily="2" charset="2"/>
              <a:buNone/>
              <a:defRPr lang="he-IL"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None/>
              <a:defRPr lang="he-IL"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lang="he-IL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lang="he-IL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lang="he-IL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lang="he-IL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Gender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AB457-06D8-613B-E009-075D51F29D1F}"/>
              </a:ext>
            </a:extLst>
          </p:cNvPr>
          <p:cNvSpPr/>
          <p:nvPr/>
        </p:nvSpPr>
        <p:spPr>
          <a:xfrm>
            <a:off x="2362200" y="2667000"/>
            <a:ext cx="6400800" cy="3200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7137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 uiExpand="1" build="p" animBg="1"/>
      <p:bldGraphic spid="26629" grpId="0">
        <p:bldAsOne/>
      </p:bldGraphic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286EE77-DADE-3F27-2B7D-69B382941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altLang="en-IL" dirty="0"/>
              <a:t>Results – Group Perceptions (2)</a:t>
            </a:r>
            <a:endParaRPr lang="he-IL" altLang="en-IL" dirty="0"/>
          </a:p>
        </p:txBody>
      </p:sp>
      <p:sp>
        <p:nvSpPr>
          <p:cNvPr id="26633" name="Text Placeholder 2">
            <a:extLst>
              <a:ext uri="{FF2B5EF4-FFF2-40B4-BE49-F238E27FC236}">
                <a16:creationId xmlns:a16="http://schemas.microsoft.com/office/drawing/2014/main" id="{43045B92-5FD9-B9C9-16AC-19F5CB0EF9A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9600" y="2667000"/>
            <a:ext cx="1600200" cy="3048000"/>
          </a:xfrm>
        </p:spPr>
        <p:txBody>
          <a:bodyPr/>
          <a:lstStyle/>
          <a:p>
            <a:r>
              <a:rPr lang="en-US" dirty="0"/>
              <a:t>Ethnicity</a:t>
            </a:r>
          </a:p>
        </p:txBody>
      </p:sp>
      <p:sp>
        <p:nvSpPr>
          <p:cNvPr id="26635" name="Slide Number Placeholder 4">
            <a:extLst>
              <a:ext uri="{FF2B5EF4-FFF2-40B4-BE49-F238E27FC236}">
                <a16:creationId xmlns:a16="http://schemas.microsoft.com/office/drawing/2014/main" id="{499292AC-315F-58B5-FF25-7590029A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F132E8E8-907D-4848-B6A1-8FF06436F0DB}" type="slidenum">
              <a:rPr lang="he-IL" altLang="he-IL" sz="100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15</a:t>
            </a:fld>
            <a:endParaRPr lang="he-IL" altLang="he-IL" sz="1000"/>
          </a:p>
        </p:txBody>
      </p:sp>
      <p:graphicFrame>
        <p:nvGraphicFramePr>
          <p:cNvPr id="26629" name="Content Placeholder 2">
            <a:extLst>
              <a:ext uri="{FF2B5EF4-FFF2-40B4-BE49-F238E27FC236}">
                <a16:creationId xmlns:a16="http://schemas.microsoft.com/office/drawing/2014/main" id="{BF3E84E1-4146-2AA9-27C0-ED87274602DF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2362200" y="1752600"/>
          <a:ext cx="6400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FA54683D-7B17-313F-E1E5-C63E4C00ACCB}"/>
              </a:ext>
            </a:extLst>
          </p:cNvPr>
          <p:cNvSpPr txBox="1">
            <a:spLocks/>
          </p:cNvSpPr>
          <p:nvPr/>
        </p:nvSpPr>
        <p:spPr bwMode="auto">
          <a:xfrm>
            <a:off x="609600" y="1752600"/>
            <a:ext cx="1600200" cy="762000"/>
          </a:xfrm>
          <a:prstGeom prst="rect">
            <a:avLst/>
          </a:prstGeom>
          <a:solidFill>
            <a:schemeClr val="accent2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vert="horz" wrap="square" lIns="137160" tIns="182880" rIns="137160" bIns="9144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latinLnBrk="0" hangingPunct="0">
              <a:spcBef>
                <a:spcPts val="700"/>
              </a:spcBef>
              <a:spcAft>
                <a:spcPts val="100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 lang="he-IL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 lang="he-IL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lang="he-IL"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anose="05000000000000000000" pitchFamily="2" charset="2"/>
              <a:buNone/>
              <a:defRPr lang="he-IL"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None/>
              <a:defRPr lang="he-IL"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lang="he-IL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lang="he-IL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lang="he-IL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lang="he-IL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Gender</a:t>
            </a:r>
          </a:p>
        </p:txBody>
      </p:sp>
    </p:spTree>
    <p:extLst>
      <p:ext uri="{BB962C8B-B14F-4D97-AF65-F5344CB8AC3E}">
        <p14:creationId xmlns:p14="http://schemas.microsoft.com/office/powerpoint/2010/main" val="1006526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8EFED-BE69-AAD1-DB60-413F9494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Results - interviews</a:t>
            </a:r>
            <a:endParaRPr lang="en-I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915D6-5C01-58C7-5A3E-F70C8664FBB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5CD0-4947-529A-A732-DF78E7435BE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/>
            <a:r>
              <a:rPr lang="en-US" dirty="0"/>
              <a:t>Critical success factors identified</a:t>
            </a:r>
          </a:p>
          <a:p>
            <a:pPr lvl="1"/>
            <a:r>
              <a:rPr lang="en-US" dirty="0"/>
              <a:t>Assignment’s difficulty</a:t>
            </a:r>
          </a:p>
          <a:p>
            <a:pPr lvl="1"/>
            <a:r>
              <a:rPr lang="en-US" dirty="0"/>
              <a:t>Team composition</a:t>
            </a:r>
          </a:p>
          <a:p>
            <a:pPr algn="l"/>
            <a:r>
              <a:rPr lang="en-US" dirty="0"/>
              <a:t>Precepted as a competition </a:t>
            </a:r>
          </a:p>
          <a:p>
            <a:pPr algn="l"/>
            <a:r>
              <a:rPr lang="en-US" dirty="0"/>
              <a:t>Women </a:t>
            </a:r>
          </a:p>
          <a:p>
            <a:pPr lvl="1"/>
            <a:r>
              <a:rPr lang="en-US" dirty="0"/>
              <a:t>Felt insecure before the activity</a:t>
            </a:r>
          </a:p>
          <a:p>
            <a:pPr lvl="1"/>
            <a:r>
              <a:rPr lang="en-US" dirty="0"/>
              <a:t>Felt empowered after the activity</a:t>
            </a:r>
          </a:p>
          <a:p>
            <a:pPr algn="l"/>
            <a:endParaRPr lang="en-US" dirty="0"/>
          </a:p>
          <a:p>
            <a:pPr algn="l"/>
            <a:endParaRPr lang="en-I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C823-ADF3-CBF1-ED13-F0BCCA62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132E8E8-907D-4848-B6A1-8FF06436F0DB}" type="slidenum">
              <a:rPr lang="he-IL" altLang="he-IL" smtClean="0"/>
              <a:pPr>
                <a:defRPr/>
              </a:pPr>
              <a:t>16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3666162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6E924BB9-8CC9-039F-5ABD-DA8379867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 wrap="square" anchor="ctr">
            <a:normAutofit/>
          </a:bodyPr>
          <a:lstStyle/>
          <a:p>
            <a:pPr algn="ctr"/>
            <a:r>
              <a:rPr lang="he-IL" altLang="en-IL" dirty="0" err="1"/>
              <a:t>Concl</a:t>
            </a:r>
            <a:r>
              <a:rPr lang="en-US" altLang="en-IL" dirty="0"/>
              <a:t>u</a:t>
            </a:r>
            <a:r>
              <a:rPr lang="he-IL" altLang="en-IL" dirty="0" err="1"/>
              <a:t>sions</a:t>
            </a:r>
            <a:endParaRPr lang="he-IL" altLang="en-IL" dirty="0"/>
          </a:p>
        </p:txBody>
      </p:sp>
      <p:sp>
        <p:nvSpPr>
          <p:cNvPr id="28683" name="Slide Number Placeholder 4">
            <a:extLst>
              <a:ext uri="{FF2B5EF4-FFF2-40B4-BE49-F238E27FC236}">
                <a16:creationId xmlns:a16="http://schemas.microsoft.com/office/drawing/2014/main" id="{5C95BC7C-B43F-5AFE-5680-F0860217D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668A39B1-E9B3-4FD8-AB99-AB31536A1ADA}" type="slidenum">
              <a:rPr lang="he-IL" altLang="he-IL" sz="100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17</a:t>
            </a:fld>
            <a:endParaRPr lang="he-IL" altLang="he-IL" sz="100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3996640-AA69-E56A-61F7-4E69A2BC60CD}"/>
              </a:ext>
            </a:extLst>
          </p:cNvPr>
          <p:cNvGrpSpPr/>
          <p:nvPr/>
        </p:nvGrpSpPr>
        <p:grpSpPr>
          <a:xfrm>
            <a:off x="533400" y="2133600"/>
            <a:ext cx="8153400" cy="1015980"/>
            <a:chOff x="0" y="532312"/>
            <a:chExt cx="8153400" cy="101598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BFC27552-8A89-906E-6FDA-100801326614}"/>
                </a:ext>
              </a:extLst>
            </p:cNvPr>
            <p:cNvSpPr/>
            <p:nvPr/>
          </p:nvSpPr>
          <p:spPr>
            <a:xfrm>
              <a:off x="0" y="532312"/>
              <a:ext cx="8153400" cy="101598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484FCA4C-37AA-17F1-4462-8DA7AB63B2DB}"/>
                </a:ext>
              </a:extLst>
            </p:cNvPr>
            <p:cNvSpPr txBox="1"/>
            <p:nvPr/>
          </p:nvSpPr>
          <p:spPr>
            <a:xfrm>
              <a:off x="49596" y="581908"/>
              <a:ext cx="8054208" cy="9167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b="1" kern="1200" dirty="0"/>
                <a:t>Overall positive perception of hackathons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EDBADDC-67A8-C89C-3AAF-A9E109E0264C}"/>
              </a:ext>
            </a:extLst>
          </p:cNvPr>
          <p:cNvGrpSpPr/>
          <p:nvPr/>
        </p:nvGrpSpPr>
        <p:grpSpPr>
          <a:xfrm>
            <a:off x="533400" y="3462317"/>
            <a:ext cx="8153400" cy="1015980"/>
            <a:chOff x="0" y="2708273"/>
            <a:chExt cx="8153400" cy="101598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DCB7BFC-5DE5-0F9A-0088-41EDF6AEFC63}"/>
                </a:ext>
              </a:extLst>
            </p:cNvPr>
            <p:cNvSpPr/>
            <p:nvPr/>
          </p:nvSpPr>
          <p:spPr>
            <a:xfrm>
              <a:off x="0" y="2708273"/>
              <a:ext cx="8153400" cy="101598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8" name="Rectangle: Rounded Corners 8">
              <a:extLst>
                <a:ext uri="{FF2B5EF4-FFF2-40B4-BE49-F238E27FC236}">
                  <a16:creationId xmlns:a16="http://schemas.microsoft.com/office/drawing/2014/main" id="{4601A753-A3EF-EEED-5BBE-8B0E11182D32}"/>
                </a:ext>
              </a:extLst>
            </p:cNvPr>
            <p:cNvSpPr txBox="1"/>
            <p:nvPr/>
          </p:nvSpPr>
          <p:spPr>
            <a:xfrm>
              <a:off x="49596" y="2757869"/>
              <a:ext cx="8054208" cy="9167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b="1" kern="1200" noProof="0" dirty="0">
                  <a:latin typeface="+mn-lt"/>
                </a:rPr>
                <a:t>Student</a:t>
              </a:r>
              <a:r>
                <a:rPr lang="en-US" sz="2500" b="1" kern="1200" dirty="0">
                  <a:latin typeface="+mn-lt"/>
                </a:rPr>
                <a:t>s’</a:t>
              </a:r>
              <a:r>
                <a:rPr lang="he-IL" sz="2500" b="1" kern="1200" dirty="0">
                  <a:latin typeface="+mn-lt"/>
                </a:rPr>
                <a:t> </a:t>
              </a:r>
              <a:r>
                <a:rPr lang="en-US" sz="2500" b="1" kern="1200" noProof="0" dirty="0">
                  <a:latin typeface="+mn-lt"/>
                </a:rPr>
                <a:t>diversity</a:t>
              </a:r>
              <a:r>
                <a:rPr lang="he-IL" sz="2500" b="1" kern="1200" dirty="0">
                  <a:latin typeface="+mn-lt"/>
                </a:rPr>
                <a:t> </a:t>
              </a:r>
              <a:r>
                <a:rPr lang="en-US" sz="2500" b="1" kern="1200" noProof="0" dirty="0">
                  <a:latin typeface="+mn-lt"/>
                </a:rPr>
                <a:t>significantly</a:t>
              </a:r>
              <a:r>
                <a:rPr lang="he-IL" sz="2500" b="1" kern="1200" dirty="0">
                  <a:latin typeface="+mn-lt"/>
                </a:rPr>
                <a:t> </a:t>
              </a:r>
              <a:r>
                <a:rPr lang="en-US" sz="2500" b="1" kern="1200" noProof="0" dirty="0">
                  <a:latin typeface="+mn-lt"/>
                </a:rPr>
                <a:t>shapes learning, </a:t>
              </a:r>
              <a:r>
                <a:rPr lang="en-US" sz="2500" b="1" kern="1200" dirty="0">
                  <a:latin typeface="+mn-lt"/>
                </a:rPr>
                <a:t>indicates the need for audience-specific instructional design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41E4F4D-AE11-FEF3-F9AE-F8BCBB332740}"/>
              </a:ext>
            </a:extLst>
          </p:cNvPr>
          <p:cNvGrpSpPr/>
          <p:nvPr/>
        </p:nvGrpSpPr>
        <p:grpSpPr>
          <a:xfrm>
            <a:off x="592873" y="4791034"/>
            <a:ext cx="8153400" cy="1015980"/>
            <a:chOff x="0" y="2708273"/>
            <a:chExt cx="8153400" cy="101598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EE3DE6E-0091-BA7E-5436-30923B943B2A}"/>
                </a:ext>
              </a:extLst>
            </p:cNvPr>
            <p:cNvSpPr/>
            <p:nvPr/>
          </p:nvSpPr>
          <p:spPr>
            <a:xfrm>
              <a:off x="0" y="2708273"/>
              <a:ext cx="8153400" cy="101598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4" name="Rectangle: Rounded Corners 8">
              <a:extLst>
                <a:ext uri="{FF2B5EF4-FFF2-40B4-BE49-F238E27FC236}">
                  <a16:creationId xmlns:a16="http://schemas.microsoft.com/office/drawing/2014/main" id="{48A68657-B8C7-3F2D-B826-65ED94A3796A}"/>
                </a:ext>
              </a:extLst>
            </p:cNvPr>
            <p:cNvSpPr txBox="1"/>
            <p:nvPr/>
          </p:nvSpPr>
          <p:spPr>
            <a:xfrm>
              <a:off x="49596" y="2757869"/>
              <a:ext cx="8054208" cy="9167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b="1" dirty="0"/>
                <a:t>T</a:t>
              </a:r>
              <a:r>
                <a:rPr lang="en-US" sz="2500" b="1" kern="1200" noProof="0" dirty="0">
                  <a:latin typeface="+mn-lt"/>
                </a:rPr>
                <a:t>he male hubris and female humility effect?</a:t>
              </a:r>
              <a:endParaRPr lang="en-US" sz="2500" b="1" kern="12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02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59B92-9E83-3B68-4B57-FDD11EEEA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Limitations and Future research</a:t>
            </a:r>
            <a:endParaRPr lang="en-I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46F47-8E32-4903-25AE-A5C562A6590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/>
            <a:r>
              <a:rPr lang="en-US" sz="2800" dirty="0"/>
              <a:t>One course, one activity, two groups</a:t>
            </a:r>
          </a:p>
          <a:p>
            <a:pPr algn="l"/>
            <a:r>
              <a:rPr lang="en-US" sz="2800" dirty="0"/>
              <a:t>Small sample size (questionnaire and interviewees)</a:t>
            </a:r>
          </a:p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Future research may focus on</a:t>
            </a:r>
            <a:r>
              <a:rPr lang="he-IL" altLang="en-IL" sz="2800" dirty="0">
                <a:solidFill>
                  <a:srgbClr val="000000"/>
                </a:solidFill>
              </a:rPr>
              <a:t> </a:t>
            </a:r>
            <a:r>
              <a:rPr lang="en-US" altLang="en-IL" sz="2800" dirty="0">
                <a:solidFill>
                  <a:srgbClr val="000000"/>
                </a:solidFill>
              </a:rPr>
              <a:t>differences between other types of groups</a:t>
            </a:r>
            <a:r>
              <a:rPr lang="he-IL" altLang="en-IL" sz="2800" dirty="0">
                <a:solidFill>
                  <a:srgbClr val="000000"/>
                </a:solidFill>
              </a:rPr>
              <a:t>, </a:t>
            </a:r>
            <a:r>
              <a:rPr lang="en-US" altLang="en-IL" sz="2800" dirty="0">
                <a:solidFill>
                  <a:srgbClr val="000000"/>
                </a:solidFill>
              </a:rPr>
              <a:t>work towards a framework for customizing design of hackathons</a:t>
            </a:r>
            <a:endParaRPr lang="he-IL" altLang="en-IL" sz="2800" dirty="0">
              <a:solidFill>
                <a:srgbClr val="000000"/>
              </a:solidFill>
            </a:endParaRPr>
          </a:p>
          <a:p>
            <a:pPr algn="l"/>
            <a:endParaRPr lang="en-US" sz="2800" dirty="0"/>
          </a:p>
          <a:p>
            <a:pPr algn="l"/>
            <a:endParaRPr lang="en-IL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BC7067-B5E1-E8FB-4209-A34498E7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E734864-0553-48DB-891D-1CDA36AB8D4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EE35D28B-FC97-F44D-3C7C-B02F7433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fld id="{4EB2E232-123F-4C46-8B23-12E4D63187BB}" type="slidenum">
              <a:rPr lang="he-IL" altLang="he-IL" sz="1200">
                <a:solidFill>
                  <a:srgbClr val="FFFFFF"/>
                </a:solidFill>
                <a:latin typeface="Tw Cen MT" panose="020B0602020104020603" pitchFamily="34" charset="0"/>
                <a:cs typeface="Levenim MT" panose="02010502060101010101" pitchFamily="2" charset="-79"/>
              </a:rPr>
              <a:pPr>
                <a:lnSpc>
                  <a:spcPct val="80000"/>
                </a:lnSpc>
                <a:defRPr/>
              </a:pPr>
              <a:t>19</a:t>
            </a:fld>
            <a:endParaRPr lang="he-IL" altLang="he-IL" sz="1200" dirty="0">
              <a:solidFill>
                <a:srgbClr val="FFFFFF"/>
              </a:solidFill>
              <a:latin typeface="Tw Cen MT" panose="020B0602020104020603" pitchFamily="34" charset="0"/>
              <a:cs typeface="Levenim MT" panose="02010502060101010101" pitchFamily="2" charset="-79"/>
            </a:endParaRPr>
          </a:p>
        </p:txBody>
      </p:sp>
      <p:pic>
        <p:nvPicPr>
          <p:cNvPr id="8" name="Picture 7" descr="A red question mark with a ball&#10;&#10;Description automatically generated">
            <a:extLst>
              <a:ext uri="{FF2B5EF4-FFF2-40B4-BE49-F238E27FC236}">
                <a16:creationId xmlns:a16="http://schemas.microsoft.com/office/drawing/2014/main" id="{8AC6355B-D1CB-7E01-12AC-CC39DA6F59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90" y="3686175"/>
            <a:ext cx="1903698" cy="1266825"/>
          </a:xfrm>
          <a:prstGeom prst="rect">
            <a:avLst/>
          </a:prstGeom>
        </p:spPr>
      </p:pic>
      <p:pic>
        <p:nvPicPr>
          <p:cNvPr id="10" name="Picture 9" descr="A person standing next to a red sign&#10;&#10;Description automatically generated">
            <a:extLst>
              <a:ext uri="{FF2B5EF4-FFF2-40B4-BE49-F238E27FC236}">
                <a16:creationId xmlns:a16="http://schemas.microsoft.com/office/drawing/2014/main" id="{3031F607-8522-10DA-2893-CCEB8095A0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026118"/>
            <a:ext cx="2800350" cy="16287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8E88F1-AFC2-8648-FF58-6E0BC137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2400"/>
            <a:ext cx="8153400" cy="99060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Agenda</a:t>
            </a:r>
            <a:endParaRPr lang="he-IL" sz="3600" dirty="0"/>
          </a:p>
        </p:txBody>
      </p:sp>
      <p:sp>
        <p:nvSpPr>
          <p:cNvPr id="17411" name="מציין מיקום תוכן 2">
            <a:extLst>
              <a:ext uri="{FF2B5EF4-FFF2-40B4-BE49-F238E27FC236}">
                <a16:creationId xmlns:a16="http://schemas.microsoft.com/office/drawing/2014/main" id="{0665DC64-3335-2AE1-1AE7-2536E28E3A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257800"/>
          </a:xfrm>
        </p:spPr>
        <p:txBody>
          <a:bodyPr/>
          <a:lstStyle/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Algorithm course and hackathons</a:t>
            </a:r>
          </a:p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Activity design</a:t>
            </a:r>
          </a:p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Methodology</a:t>
            </a:r>
          </a:p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Results</a:t>
            </a:r>
          </a:p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Conclusions </a:t>
            </a:r>
          </a:p>
          <a:p>
            <a:pPr algn="l"/>
            <a:endParaRPr lang="en-US" altLang="en-IL" sz="2800" dirty="0">
              <a:solidFill>
                <a:srgbClr val="000000"/>
              </a:solidFill>
            </a:endParaRPr>
          </a:p>
          <a:p>
            <a:pPr algn="l"/>
            <a:endParaRPr lang="en-IL" alt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D5A27AA-A1BB-FA2B-7297-71DB2584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679BA18-F856-44FF-9710-C1D40700F948}" type="slidenum">
              <a:rPr lang="he-IL" altLang="he-IL"/>
              <a:pPr>
                <a:defRPr/>
              </a:pPr>
              <a:t>2</a:t>
            </a:fld>
            <a:endParaRPr lang="he-IL" alt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0C69ABD-F412-5528-A2EE-4E40D20C5877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46072837"/>
              </p:ext>
            </p:extLst>
          </p:nvPr>
        </p:nvGraphicFramePr>
        <p:xfrm>
          <a:off x="977836" y="91440"/>
          <a:ext cx="7188327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4925">
                  <a:extLst>
                    <a:ext uri="{9D8B030D-6E8A-4147-A177-3AD203B41FA5}">
                      <a16:colId xmlns:a16="http://schemas.microsoft.com/office/drawing/2014/main" val="2666565415"/>
                    </a:ext>
                  </a:extLst>
                </a:gridCol>
                <a:gridCol w="803402">
                  <a:extLst>
                    <a:ext uri="{9D8B030D-6E8A-4147-A177-3AD203B41FA5}">
                      <a16:colId xmlns:a16="http://schemas.microsoft.com/office/drawing/2014/main" val="3899779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היגד</a:t>
                      </a:r>
                      <a:endParaRPr lang="en-IL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L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2347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היה פעילות מהנה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17461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היה כיף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0635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הייתי שקוע.ה בהאקתון כך שהרגשתי שהזמן רץ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81708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היתה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לי הרגשה טובה במהלך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10028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עזר לי להבין טוב יותר איך בוחרים אלגוריתם מתאים לבעיה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88147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רכשתי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כלים שיעזרו לי בעתיד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6720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 שיפר את הלמידה בקורס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06315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למדתי הרבה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מההאקתון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06002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הוא דרך טובה ללמוד נושאים מעולם האלגוריתמים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4087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כתוצאה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התחושה שלי כלפי הנדסת תוכנה היא חיובית יותר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38522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אפשר לי להבין שתחום האלגוריתמים מעניין אותי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49885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גרם לי לרצות ללמוד עוד בתחום האלגוריתמים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97665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אני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חושב.ת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שההשתתפות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היתה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טובה עבורי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61910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הצלחתי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יותר ממה שציפיתי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90839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היתה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לי תרומה משמעותית לפתרון שפותח ע"י הקבוצה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בהאקתון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62349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הרגשתי שאני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תורמ.ת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להצלחת הקבוצה במהלך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850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הרגשתי שאני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מסוגל.ת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להמודד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עם האתגר שהוצג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בהאקתון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36398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02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0C69ABD-F412-5528-A2EE-4E40D20C5877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19643873"/>
              </p:ext>
            </p:extLst>
          </p:nvPr>
        </p:nvGraphicFramePr>
        <p:xfrm>
          <a:off x="977836" y="91440"/>
          <a:ext cx="7188327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4925">
                  <a:extLst>
                    <a:ext uri="{9D8B030D-6E8A-4147-A177-3AD203B41FA5}">
                      <a16:colId xmlns:a16="http://schemas.microsoft.com/office/drawing/2014/main" val="2666565415"/>
                    </a:ext>
                  </a:extLst>
                </a:gridCol>
                <a:gridCol w="803402">
                  <a:extLst>
                    <a:ext uri="{9D8B030D-6E8A-4147-A177-3AD203B41FA5}">
                      <a16:colId xmlns:a16="http://schemas.microsoft.com/office/drawing/2014/main" val="3899779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היגד</a:t>
                      </a:r>
                      <a:endParaRPr lang="en-IL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IL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2347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אני גאה בתוצר של הקבוצה שלנו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בהאקתון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11877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היה מענין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02467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היה מאתגר שכלית (קוגניטיבית)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36770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הייתי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מרוכז.ת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במהלך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12657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אלגוריתמים זה תחום מעניין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3798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אם סטודנטים אחרים היו שואלים אותי על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הייתי מספר דברים טובים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20334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הייתי רוצה שיהיה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גם בקורסים אחרים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96457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היה מועיל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69115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היה התנסות חיובית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4605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אני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שבע.ת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רצון </a:t>
                      </a:r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כשיטת הוראה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28702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שיפר את היכולת שלי להגיע להסכמה עם אנשים אחרים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11783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שיפר את יכולת העבודה שלי בצוות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4710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שיפר את היכולת שלי לקיים משא ומתן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90480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שיפר את היכולת שלי לפתור בעיות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0242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שיפר את היכולת שלי לארגן זמן בצורה יעילה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8580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שיפר את היכולת שלי לעבוד באופן עצמאי, ללא עזרת המרצה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24114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ההאקתון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שיפר את היכולת שלי להוביל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72392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43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8E88F1-AFC2-8648-FF58-6E0BC137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2400"/>
            <a:ext cx="8153400" cy="990600"/>
          </a:xfrm>
        </p:spPr>
        <p:txBody>
          <a:bodyPr/>
          <a:lstStyle/>
          <a:p>
            <a:pPr algn="ctr">
              <a:defRPr/>
            </a:pPr>
            <a:r>
              <a:rPr lang="en-GB" sz="4800" b="1" kern="1600" dirty="0">
                <a:latin typeface="Times New Roman" panose="02020603050405020304" pitchFamily="18" charset="0"/>
              </a:rPr>
              <a:t/>
            </a:r>
            <a:br>
              <a:rPr lang="en-GB" sz="4800" b="1" kern="1600" dirty="0">
                <a:latin typeface="Times New Roman" panose="02020603050405020304" pitchFamily="18" charset="0"/>
              </a:rPr>
            </a:br>
            <a:r>
              <a:rPr lang="en-GB" sz="3600" dirty="0"/>
              <a:t>Advanced Algorithms Course &amp; Hackathons</a:t>
            </a:r>
            <a:r>
              <a:rPr lang="en-GB" sz="3600" b="1" kern="1600" dirty="0">
                <a:latin typeface="Times New Roman" panose="02020603050405020304" pitchFamily="18" charset="0"/>
              </a:rPr>
              <a:t/>
            </a:r>
            <a:br>
              <a:rPr lang="en-GB" sz="3600" b="1" kern="1600" dirty="0">
                <a:latin typeface="Times New Roman" panose="02020603050405020304" pitchFamily="18" charset="0"/>
              </a:rPr>
            </a:br>
            <a:endParaRPr lang="en-GB" sz="3600" dirty="0"/>
          </a:p>
        </p:txBody>
      </p:sp>
      <p:sp>
        <p:nvSpPr>
          <p:cNvPr id="17411" name="מציין מיקום תוכן 2">
            <a:extLst>
              <a:ext uri="{FF2B5EF4-FFF2-40B4-BE49-F238E27FC236}">
                <a16:creationId xmlns:a16="http://schemas.microsoft.com/office/drawing/2014/main" id="{0665DC64-3335-2AE1-1AE7-2536E28E3A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257800"/>
          </a:xfrm>
        </p:spPr>
        <p:txBody>
          <a:bodyPr/>
          <a:lstStyle/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Data structures and algorithms are core and challenging  CS\SE subjects</a:t>
            </a:r>
          </a:p>
          <a:p>
            <a:pPr algn="l"/>
            <a:r>
              <a:rPr lang="en-US" altLang="en-IL" sz="2800" dirty="0">
                <a:solidFill>
                  <a:srgbClr val="000000"/>
                </a:solidFill>
              </a:rPr>
              <a:t>Active learning was found to improve knowledge acquisition </a:t>
            </a:r>
          </a:p>
          <a:p>
            <a:pPr algn="l"/>
            <a:endParaRPr lang="en-IL" alt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D5A27AA-A1BB-FA2B-7297-71DB2584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679BA18-F856-44FF-9710-C1D40700F948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43024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כותרת 1">
            <a:extLst>
              <a:ext uri="{FF2B5EF4-FFF2-40B4-BE49-F238E27FC236}">
                <a16:creationId xmlns:a16="http://schemas.microsoft.com/office/drawing/2014/main" id="{0AD86456-79A1-EBF3-6CB5-52D79E043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altLang="en-IL" dirty="0"/>
              <a:t>Hackathons</a:t>
            </a:r>
            <a:endParaRPr lang="en-IL" altLang="en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D493D93-6438-D6EA-5758-10D9A9E16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5DF2DBF4-C519-499C-A8C1-9DDF461D50DB}" type="slidenum">
              <a:rPr lang="he-IL" altLang="he-IL" sz="10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he-IL" altLang="he-IL" sz="1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4E336FB-ED84-7EF8-BF07-BDC9EE1B96DC}"/>
              </a:ext>
            </a:extLst>
          </p:cNvPr>
          <p:cNvGrpSpPr/>
          <p:nvPr/>
        </p:nvGrpSpPr>
        <p:grpSpPr>
          <a:xfrm>
            <a:off x="612649" y="2133600"/>
            <a:ext cx="2547937" cy="1528762"/>
            <a:chOff x="0" y="591740"/>
            <a:chExt cx="2547937" cy="152876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48AB6FF-5E68-334B-6A07-172E70763434}"/>
                </a:ext>
              </a:extLst>
            </p:cNvPr>
            <p:cNvSpPr/>
            <p:nvPr/>
          </p:nvSpPr>
          <p:spPr>
            <a:xfrm>
              <a:off x="0" y="591740"/>
              <a:ext cx="2547937" cy="1528762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EB88DC6-002C-9623-66D1-4A3DC66E2F59}"/>
                </a:ext>
              </a:extLst>
            </p:cNvPr>
            <p:cNvSpPr txBox="1"/>
            <p:nvPr/>
          </p:nvSpPr>
          <p:spPr>
            <a:xfrm>
              <a:off x="0" y="591740"/>
              <a:ext cx="2547937" cy="152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dirty="0"/>
                <a:t>C</a:t>
              </a:r>
              <a:r>
                <a:rPr lang="en-US" sz="2500" kern="1200" smtClean="0"/>
                <a:t>ollaborative </a:t>
              </a:r>
              <a:r>
                <a:rPr lang="en-US" sz="2500" kern="1200" dirty="0"/>
                <a:t>learning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98253F6-3757-17DB-29EA-8740E92208E2}"/>
              </a:ext>
            </a:extLst>
          </p:cNvPr>
          <p:cNvGrpSpPr/>
          <p:nvPr/>
        </p:nvGrpSpPr>
        <p:grpSpPr>
          <a:xfrm>
            <a:off x="3415380" y="2133600"/>
            <a:ext cx="2547937" cy="1528762"/>
            <a:chOff x="2802731" y="591740"/>
            <a:chExt cx="2547937" cy="152876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0C026BF-54BA-929D-380D-C4C2F1588B42}"/>
                </a:ext>
              </a:extLst>
            </p:cNvPr>
            <p:cNvSpPr/>
            <p:nvPr/>
          </p:nvSpPr>
          <p:spPr>
            <a:xfrm>
              <a:off x="2802731" y="591740"/>
              <a:ext cx="2547937" cy="1528762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3B9A02-82A6-5F53-0741-3E774B8C0BC8}"/>
                </a:ext>
              </a:extLst>
            </p:cNvPr>
            <p:cNvSpPr txBox="1"/>
            <p:nvPr/>
          </p:nvSpPr>
          <p:spPr>
            <a:xfrm>
              <a:off x="2802731" y="591740"/>
              <a:ext cx="2547937" cy="152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Engagement through real-world, fast-paced problem-solving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E83F1A2-321F-396C-2F3F-CFB993002F91}"/>
              </a:ext>
            </a:extLst>
          </p:cNvPr>
          <p:cNvGrpSpPr/>
          <p:nvPr/>
        </p:nvGrpSpPr>
        <p:grpSpPr>
          <a:xfrm>
            <a:off x="6218111" y="2133600"/>
            <a:ext cx="2547937" cy="1528762"/>
            <a:chOff x="5605462" y="591740"/>
            <a:chExt cx="2547937" cy="152876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29974C7-D313-4AB3-3458-06EBDBEB10B7}"/>
                </a:ext>
              </a:extLst>
            </p:cNvPr>
            <p:cNvSpPr/>
            <p:nvPr/>
          </p:nvSpPr>
          <p:spPr>
            <a:xfrm>
              <a:off x="5605462" y="591740"/>
              <a:ext cx="2547937" cy="1528762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527EB93-202A-5D17-E312-3248FFDB4A0E}"/>
                </a:ext>
              </a:extLst>
            </p:cNvPr>
            <p:cNvSpPr txBox="1"/>
            <p:nvPr/>
          </p:nvSpPr>
          <p:spPr>
            <a:xfrm>
              <a:off x="5605462" y="591740"/>
              <a:ext cx="2547937" cy="152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500" dirty="0" smtClean="0"/>
                <a:t>Atmosphere</a:t>
              </a:r>
            </a:p>
            <a:p>
              <a:pPr lvl="0"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500" dirty="0" smtClean="0"/>
                <a:t>enhances </a:t>
              </a:r>
              <a:r>
                <a:rPr lang="en-US" sz="2500" dirty="0"/>
                <a:t>motivation</a:t>
              </a:r>
              <a:endParaRPr lang="en-US" sz="2500" kern="12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149AE8C-73E3-6E0C-B4A4-4F8E8F9B9A93}"/>
              </a:ext>
            </a:extLst>
          </p:cNvPr>
          <p:cNvGrpSpPr/>
          <p:nvPr/>
        </p:nvGrpSpPr>
        <p:grpSpPr>
          <a:xfrm>
            <a:off x="2014014" y="3917156"/>
            <a:ext cx="2547937" cy="1528762"/>
            <a:chOff x="1401365" y="2375296"/>
            <a:chExt cx="2547937" cy="152876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E94632-FA73-ED70-48D8-5313605B00C6}"/>
                </a:ext>
              </a:extLst>
            </p:cNvPr>
            <p:cNvSpPr/>
            <p:nvPr/>
          </p:nvSpPr>
          <p:spPr>
            <a:xfrm>
              <a:off x="1401365" y="2375296"/>
              <a:ext cx="2547937" cy="1528762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19D95C9-4210-AFB4-DC73-B97106BC4582}"/>
                </a:ext>
              </a:extLst>
            </p:cNvPr>
            <p:cNvSpPr txBox="1"/>
            <p:nvPr/>
          </p:nvSpPr>
          <p:spPr>
            <a:xfrm>
              <a:off x="1401365" y="2375296"/>
              <a:ext cx="2547937" cy="152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Support both hard and soft skills development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C3D6FD9-6FD8-A147-6BE6-7A930EBC1765}"/>
              </a:ext>
            </a:extLst>
          </p:cNvPr>
          <p:cNvGrpSpPr/>
          <p:nvPr/>
        </p:nvGrpSpPr>
        <p:grpSpPr>
          <a:xfrm>
            <a:off x="4816745" y="3917156"/>
            <a:ext cx="2547937" cy="1528762"/>
            <a:chOff x="4204096" y="2375296"/>
            <a:chExt cx="2547937" cy="152876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F009F54-A5F5-1E36-56D9-0C5C759EE9D3}"/>
                </a:ext>
              </a:extLst>
            </p:cNvPr>
            <p:cNvSpPr/>
            <p:nvPr/>
          </p:nvSpPr>
          <p:spPr>
            <a:xfrm>
              <a:off x="4204096" y="2375296"/>
              <a:ext cx="2547937" cy="1528762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11275AF-A021-BC24-3E76-C967A8FEA699}"/>
                </a:ext>
              </a:extLst>
            </p:cNvPr>
            <p:cNvSpPr txBox="1"/>
            <p:nvPr/>
          </p:nvSpPr>
          <p:spPr>
            <a:xfrm>
              <a:off x="4204096" y="2375296"/>
              <a:ext cx="2547937" cy="152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Rarely used in advance algorithm courses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D327B-38A9-2A7E-5416-395A244A4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IL" dirty="0"/>
              <a:t>Hackathon Design &amp; Context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2F6C8-9F67-3212-8A0B-5F935B1B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9D8F14D-30AB-4622-A384-8ADF12E71657}" type="slidenum">
              <a:rPr lang="he-IL" altLang="he-IL" smtClean="0"/>
              <a:pPr>
                <a:defRPr/>
              </a:pPr>
              <a:t>5</a:t>
            </a:fld>
            <a:endParaRPr lang="he-IL" altLang="he-IL" dirty="0"/>
          </a:p>
        </p:txBody>
      </p:sp>
      <p:sp>
        <p:nvSpPr>
          <p:cNvPr id="5" name="Rectangle 4" descr="Diploma">
            <a:extLst>
              <a:ext uri="{FF2B5EF4-FFF2-40B4-BE49-F238E27FC236}">
                <a16:creationId xmlns:a16="http://schemas.microsoft.com/office/drawing/2014/main" id="{CAA90EAC-B3A6-12D2-A29C-8FCF3AA111CC}"/>
              </a:ext>
            </a:extLst>
          </p:cNvPr>
          <p:cNvSpPr/>
          <p:nvPr/>
        </p:nvSpPr>
        <p:spPr>
          <a:xfrm>
            <a:off x="838464" y="1772870"/>
            <a:ext cx="540000" cy="540000"/>
          </a:xfrm>
          <a:prstGeom prst="rect">
            <a:avLst/>
          </a:prstGeom>
          <a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08F644B-E414-AF4A-475C-C541BC6A3334}"/>
              </a:ext>
            </a:extLst>
          </p:cNvPr>
          <p:cNvGrpSpPr/>
          <p:nvPr/>
        </p:nvGrpSpPr>
        <p:grpSpPr>
          <a:xfrm>
            <a:off x="840584" y="2319232"/>
            <a:ext cx="3239680" cy="769418"/>
            <a:chOff x="9055" y="272502"/>
            <a:chExt cx="3239680" cy="76941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1928B42-B07D-62B5-B410-A6745415C0B7}"/>
                </a:ext>
              </a:extLst>
            </p:cNvPr>
            <p:cNvSpPr/>
            <p:nvPr/>
          </p:nvSpPr>
          <p:spPr>
            <a:xfrm>
              <a:off x="123795" y="382452"/>
              <a:ext cx="2758099" cy="65946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IL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5ABB0DD-C9C1-777E-C7EF-049214ACB96C}"/>
                </a:ext>
              </a:extLst>
            </p:cNvPr>
            <p:cNvSpPr txBox="1"/>
            <p:nvPr/>
          </p:nvSpPr>
          <p:spPr>
            <a:xfrm>
              <a:off x="9055" y="272502"/>
              <a:ext cx="3239680" cy="659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889000"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000" kern="1200" dirty="0"/>
                <a:t>Advanced algorithms course (year 2, SE program)</a:t>
              </a:r>
            </a:p>
          </p:txBody>
        </p:sp>
      </p:grpSp>
      <p:sp>
        <p:nvSpPr>
          <p:cNvPr id="7" name="Rectangle 6" descr="Meeting">
            <a:extLst>
              <a:ext uri="{FF2B5EF4-FFF2-40B4-BE49-F238E27FC236}">
                <a16:creationId xmlns:a16="http://schemas.microsoft.com/office/drawing/2014/main" id="{C1652B50-CAC4-F96C-E9C5-C44E3B502520}"/>
              </a:ext>
            </a:extLst>
          </p:cNvPr>
          <p:cNvSpPr/>
          <p:nvPr/>
        </p:nvSpPr>
        <p:spPr>
          <a:xfrm>
            <a:off x="874559" y="3207462"/>
            <a:ext cx="540000" cy="540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F95C135-F6E7-F882-3AD3-FB07B0F09A22}"/>
              </a:ext>
            </a:extLst>
          </p:cNvPr>
          <p:cNvGrpSpPr/>
          <p:nvPr/>
        </p:nvGrpSpPr>
        <p:grpSpPr>
          <a:xfrm>
            <a:off x="812753" y="3758859"/>
            <a:ext cx="3089400" cy="751023"/>
            <a:chOff x="716184" y="1920493"/>
            <a:chExt cx="2445407" cy="75102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EE196AC-7004-E11B-2A49-763941FA2600}"/>
                </a:ext>
              </a:extLst>
            </p:cNvPr>
            <p:cNvSpPr/>
            <p:nvPr/>
          </p:nvSpPr>
          <p:spPr>
            <a:xfrm>
              <a:off x="716184" y="1920493"/>
              <a:ext cx="2445407" cy="75102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IL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AC3361A-190B-05E6-7553-BA03BBCA3014}"/>
                </a:ext>
              </a:extLst>
            </p:cNvPr>
            <p:cNvSpPr txBox="1"/>
            <p:nvPr/>
          </p:nvSpPr>
          <p:spPr>
            <a:xfrm>
              <a:off x="716184" y="1920493"/>
              <a:ext cx="2445407" cy="751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889000"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000" kern="1200" dirty="0"/>
                <a:t>4-hour group task during week 9 of 12-week course</a:t>
              </a:r>
            </a:p>
          </p:txBody>
        </p:sp>
      </p:grpSp>
      <p:sp>
        <p:nvSpPr>
          <p:cNvPr id="9" name="Rectangle 8" descr="Head with Gears">
            <a:extLst>
              <a:ext uri="{FF2B5EF4-FFF2-40B4-BE49-F238E27FC236}">
                <a16:creationId xmlns:a16="http://schemas.microsoft.com/office/drawing/2014/main" id="{E727C9BD-7E64-ACE9-EAD8-292E46846C94}"/>
              </a:ext>
            </a:extLst>
          </p:cNvPr>
          <p:cNvSpPr/>
          <p:nvPr/>
        </p:nvSpPr>
        <p:spPr>
          <a:xfrm>
            <a:off x="5135032" y="1746350"/>
            <a:ext cx="540000" cy="540000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2FA614-D7C0-ADA3-F078-AD96EE228400}"/>
              </a:ext>
            </a:extLst>
          </p:cNvPr>
          <p:cNvSpPr txBox="1"/>
          <p:nvPr/>
        </p:nvSpPr>
        <p:spPr>
          <a:xfrm>
            <a:off x="4613665" y="2312870"/>
            <a:ext cx="4476712" cy="92042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l" defTabSz="889000">
              <a:spcBef>
                <a:spcPct val="0"/>
              </a:spcBef>
              <a:spcAft>
                <a:spcPct val="35000"/>
              </a:spcAft>
              <a:buNone/>
              <a:defRPr b="1"/>
            </a:pPr>
            <a:r>
              <a:rPr lang="en-US" sz="2000" kern="1200" dirty="0"/>
              <a:t>Task: Solve a problem using integration of algorithms taught in the course</a:t>
            </a:r>
          </a:p>
        </p:txBody>
      </p:sp>
      <p:sp>
        <p:nvSpPr>
          <p:cNvPr id="11" name="Rectangle 10" descr="Books">
            <a:extLst>
              <a:ext uri="{FF2B5EF4-FFF2-40B4-BE49-F238E27FC236}">
                <a16:creationId xmlns:a16="http://schemas.microsoft.com/office/drawing/2014/main" id="{A8670F69-7863-E8F4-BA41-BF586F6C6005}"/>
              </a:ext>
            </a:extLst>
          </p:cNvPr>
          <p:cNvSpPr/>
          <p:nvPr/>
        </p:nvSpPr>
        <p:spPr>
          <a:xfrm>
            <a:off x="5026390" y="3167927"/>
            <a:ext cx="540000" cy="540000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FE93203-D4DF-27EE-F508-BC371F8AEB32}"/>
              </a:ext>
            </a:extLst>
          </p:cNvPr>
          <p:cNvGrpSpPr/>
          <p:nvPr/>
        </p:nvGrpSpPr>
        <p:grpSpPr>
          <a:xfrm>
            <a:off x="4689344" y="3727201"/>
            <a:ext cx="2862506" cy="720155"/>
            <a:chOff x="7451371" y="782812"/>
            <a:chExt cx="634975" cy="95936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CEEDB19-C175-317C-4655-23BE41D25FE1}"/>
                </a:ext>
              </a:extLst>
            </p:cNvPr>
            <p:cNvSpPr/>
            <p:nvPr/>
          </p:nvSpPr>
          <p:spPr>
            <a:xfrm>
              <a:off x="7632137" y="782812"/>
              <a:ext cx="454209" cy="9204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IL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8BD4CFA-2D03-D383-52C7-1F77758CD8C0}"/>
                </a:ext>
              </a:extLst>
            </p:cNvPr>
            <p:cNvSpPr txBox="1"/>
            <p:nvPr/>
          </p:nvSpPr>
          <p:spPr>
            <a:xfrm>
              <a:off x="7451371" y="821748"/>
              <a:ext cx="454209" cy="9204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889000"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000" kern="1200" dirty="0"/>
                <a:t>Graded as part of final course grade</a:t>
              </a:r>
            </a:p>
          </p:txBody>
        </p:sp>
      </p:grpSp>
      <p:sp>
        <p:nvSpPr>
          <p:cNvPr id="13" name="Rectangle 12" descr="Group">
            <a:extLst>
              <a:ext uri="{FF2B5EF4-FFF2-40B4-BE49-F238E27FC236}">
                <a16:creationId xmlns:a16="http://schemas.microsoft.com/office/drawing/2014/main" id="{A2062736-E53D-4180-15EE-3CF0075C778C}"/>
              </a:ext>
            </a:extLst>
          </p:cNvPr>
          <p:cNvSpPr/>
          <p:nvPr/>
        </p:nvSpPr>
        <p:spPr>
          <a:xfrm>
            <a:off x="8356339" y="1454268"/>
            <a:ext cx="158973" cy="86177"/>
          </a:xfrm>
          <a:prstGeom prst="rect">
            <a:avLst/>
          </a:prstGeom>
          <a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F1B0AA-F98E-1366-A73A-5747CDD0400E}"/>
              </a:ext>
            </a:extLst>
          </p:cNvPr>
          <p:cNvGrpSpPr/>
          <p:nvPr/>
        </p:nvGrpSpPr>
        <p:grpSpPr>
          <a:xfrm>
            <a:off x="2410937" y="5175376"/>
            <a:ext cx="3863129" cy="633090"/>
            <a:chOff x="8084866" y="272828"/>
            <a:chExt cx="516026" cy="102058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D0C1C16-C58D-1266-9DEF-B298564D56DF}"/>
                </a:ext>
              </a:extLst>
            </p:cNvPr>
            <p:cNvSpPr/>
            <p:nvPr/>
          </p:nvSpPr>
          <p:spPr>
            <a:xfrm>
              <a:off x="8146683" y="372982"/>
              <a:ext cx="454209" cy="9204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IL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CC800D0-8020-C438-458D-EB64D2B43FD2}"/>
                </a:ext>
              </a:extLst>
            </p:cNvPr>
            <p:cNvSpPr txBox="1"/>
            <p:nvPr/>
          </p:nvSpPr>
          <p:spPr>
            <a:xfrm>
              <a:off x="8084866" y="272828"/>
              <a:ext cx="454209" cy="9204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000" kern="1200" dirty="0"/>
                <a:t>Two cohorts of SE students –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AA3E931-974F-5B08-B3A2-9B323121A2A4}"/>
              </a:ext>
            </a:extLst>
          </p:cNvPr>
          <p:cNvSpPr/>
          <p:nvPr/>
        </p:nvSpPr>
        <p:spPr>
          <a:xfrm>
            <a:off x="4152540" y="2564841"/>
            <a:ext cx="5000548" cy="297158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IL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EAC8CB-8C79-8FC0-91F0-1ED74C6C009C}"/>
              </a:ext>
            </a:extLst>
          </p:cNvPr>
          <p:cNvSpPr txBox="1"/>
          <p:nvPr/>
        </p:nvSpPr>
        <p:spPr>
          <a:xfrm>
            <a:off x="2387292" y="5460857"/>
            <a:ext cx="6575479" cy="65507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182563" lvl="0" indent="-182563" algn="l" defTabSz="711200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kern="1200" dirty="0"/>
              <a:t>Group A- 60 Ethnic majority group</a:t>
            </a:r>
          </a:p>
          <a:p>
            <a:pPr marL="182563" lvl="0" indent="-182563" algn="l" defTabSz="711200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kern="1200" dirty="0"/>
              <a:t>Group B- 16 Ethnic minority group (ultra-Orthodox women)</a:t>
            </a:r>
          </a:p>
        </p:txBody>
      </p:sp>
      <p:sp>
        <p:nvSpPr>
          <p:cNvPr id="29" name="Rectangle 28" descr="Group of People">
            <a:extLst>
              <a:ext uri="{FF2B5EF4-FFF2-40B4-BE49-F238E27FC236}">
                <a16:creationId xmlns:a16="http://schemas.microsoft.com/office/drawing/2014/main" id="{4B8608BA-8999-F985-1CCD-87C2D2B8A258}"/>
              </a:ext>
            </a:extLst>
          </p:cNvPr>
          <p:cNvSpPr/>
          <p:nvPr/>
        </p:nvSpPr>
        <p:spPr>
          <a:xfrm>
            <a:off x="1553358" y="5248393"/>
            <a:ext cx="540000" cy="540000"/>
          </a:xfrm>
          <a:prstGeom prst="rect">
            <a:avLst/>
          </a:prstGeom>
          <a:blipFill>
            <a:blip r:embed="rId1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568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23" grpId="0"/>
      <p:bldP spid="11" grpId="0" animBg="1"/>
      <p:bldP spid="28" grpId="0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2D2E0D26-0FF4-3966-FC01-01825E6EA04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52400" y="533400"/>
            <a:ext cx="1600200" cy="4343400"/>
          </a:xfrm>
        </p:spPr>
        <p:txBody>
          <a:bodyPr/>
          <a:lstStyle/>
          <a:p>
            <a:pPr algn="ctr"/>
            <a:r>
              <a:rPr lang="en-US" dirty="0"/>
              <a:t>The challenge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095BDB-196A-A2B5-E90D-FAA38C7AD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161" y="1600200"/>
            <a:ext cx="7138439" cy="480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701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כותרת 1">
            <a:extLst>
              <a:ext uri="{FF2B5EF4-FFF2-40B4-BE49-F238E27FC236}">
                <a16:creationId xmlns:a16="http://schemas.microsoft.com/office/drawing/2014/main" id="{6C5FE054-49B7-1F08-E569-60530527F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altLang="en-IL" dirty="0"/>
              <a:t>Method</a:t>
            </a:r>
            <a:endParaRPr lang="en-IL" altLang="en-IL" dirty="0"/>
          </a:p>
        </p:txBody>
      </p:sp>
      <p:sp>
        <p:nvSpPr>
          <p:cNvPr id="21513" name="Text Placeholder 2">
            <a:extLst>
              <a:ext uri="{FF2B5EF4-FFF2-40B4-BE49-F238E27FC236}">
                <a16:creationId xmlns:a16="http://schemas.microsoft.com/office/drawing/2014/main" id="{FC7709CA-57DF-BCB5-94C0-82B00376487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</p:spPr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098EB11-3332-EF95-CF55-9C48D61DC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26487E8C-6369-437F-87E7-18DE5951242D}" type="slidenum">
              <a:rPr lang="he-IL" altLang="he-IL" sz="10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7</a:t>
            </a:fld>
            <a:endParaRPr lang="he-IL" altLang="he-IL" sz="10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7E55D1D-5961-36F6-C7AE-3A145D20A322}"/>
              </a:ext>
            </a:extLst>
          </p:cNvPr>
          <p:cNvSpPr/>
          <p:nvPr/>
        </p:nvSpPr>
        <p:spPr>
          <a:xfrm>
            <a:off x="2438400" y="2558247"/>
            <a:ext cx="2742530" cy="1741506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C9B482-7937-5407-4CC8-7F27757EE3D9}"/>
              </a:ext>
            </a:extLst>
          </p:cNvPr>
          <p:cNvGrpSpPr/>
          <p:nvPr/>
        </p:nvGrpSpPr>
        <p:grpSpPr>
          <a:xfrm>
            <a:off x="2743125" y="2847737"/>
            <a:ext cx="2742530" cy="1741506"/>
            <a:chOff x="305506" y="1483791"/>
            <a:chExt cx="2742530" cy="1741506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0AF915C-D9E7-E74F-49BE-57AF7C1192DE}"/>
                </a:ext>
              </a:extLst>
            </p:cNvPr>
            <p:cNvSpPr/>
            <p:nvPr/>
          </p:nvSpPr>
          <p:spPr>
            <a:xfrm>
              <a:off x="305506" y="1483791"/>
              <a:ext cx="2742530" cy="174150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2" name="Rectangle: Rounded Corners 5">
              <a:extLst>
                <a:ext uri="{FF2B5EF4-FFF2-40B4-BE49-F238E27FC236}">
                  <a16:creationId xmlns:a16="http://schemas.microsoft.com/office/drawing/2014/main" id="{A6A68276-7938-91E0-574F-7161F39B526F}"/>
                </a:ext>
              </a:extLst>
            </p:cNvPr>
            <p:cNvSpPr txBox="1"/>
            <p:nvPr/>
          </p:nvSpPr>
          <p:spPr>
            <a:xfrm>
              <a:off x="356513" y="1534798"/>
              <a:ext cx="2640516" cy="16394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300" kern="1200" dirty="0"/>
                <a:t>How do students perceive hackathons as a learning activity?</a:t>
              </a: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0745425-EE60-1D44-04D6-7E6D969EC119}"/>
              </a:ext>
            </a:extLst>
          </p:cNvPr>
          <p:cNvSpPr/>
          <p:nvPr/>
        </p:nvSpPr>
        <p:spPr>
          <a:xfrm>
            <a:off x="5790381" y="2558247"/>
            <a:ext cx="2742530" cy="1741506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85175B5-418F-4A4C-BCB6-C6DE07FBDA4E}"/>
              </a:ext>
            </a:extLst>
          </p:cNvPr>
          <p:cNvGrpSpPr/>
          <p:nvPr/>
        </p:nvGrpSpPr>
        <p:grpSpPr>
          <a:xfrm>
            <a:off x="6095107" y="2847737"/>
            <a:ext cx="2742530" cy="1741506"/>
            <a:chOff x="3657488" y="1483791"/>
            <a:chExt cx="2742530" cy="1741506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3EEBD0D4-AACE-45F0-EDF3-A022FC6D575E}"/>
                </a:ext>
              </a:extLst>
            </p:cNvPr>
            <p:cNvSpPr/>
            <p:nvPr/>
          </p:nvSpPr>
          <p:spPr>
            <a:xfrm>
              <a:off x="3657488" y="1483791"/>
              <a:ext cx="2742530" cy="174150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10" name="Rectangle: Rounded Corners 8">
              <a:extLst>
                <a:ext uri="{FF2B5EF4-FFF2-40B4-BE49-F238E27FC236}">
                  <a16:creationId xmlns:a16="http://schemas.microsoft.com/office/drawing/2014/main" id="{349BCFC3-25F6-F68E-8447-CD2AF84552A1}"/>
                </a:ext>
              </a:extLst>
            </p:cNvPr>
            <p:cNvSpPr txBox="1"/>
            <p:nvPr/>
          </p:nvSpPr>
          <p:spPr>
            <a:xfrm>
              <a:off x="3708495" y="1534798"/>
              <a:ext cx="2640516" cy="16394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300" kern="1200" dirty="0"/>
                <a:t>Are there perception differences between specific groups of students?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4E2EC-BF7F-6D0A-C658-53A2DCB82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</a:t>
            </a:r>
            <a:endParaRPr lang="en-I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42AA1-0E33-C1C3-77EF-9691D9B45570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625F6-2165-00DF-E2D9-CBF1F7B637B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Post activity </a:t>
            </a:r>
          </a:p>
          <a:p>
            <a:pPr algn="l"/>
            <a:r>
              <a:rPr lang="en-US" dirty="0"/>
              <a:t>Questionnaire</a:t>
            </a:r>
          </a:p>
          <a:p>
            <a:pPr algn="l"/>
            <a:r>
              <a:rPr lang="en-US" dirty="0"/>
              <a:t>Interviews</a:t>
            </a:r>
            <a:endParaRPr lang="en-I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A35F4-6315-C98C-10BA-BD626288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132E8E8-907D-4848-B6A1-8FF06436F0DB}" type="slidenum">
              <a:rPr lang="he-IL" altLang="he-IL" smtClean="0"/>
              <a:pPr>
                <a:defRPr/>
              </a:pPr>
              <a:t>8</a:t>
            </a:fld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425228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48FAB4CE-DD2E-47C8-43D5-57B24EBB1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en-IL" b="0" kern="1200" dirty="0">
                <a:latin typeface="+mj-lt"/>
                <a:ea typeface="+mj-ea"/>
                <a:cs typeface="Arial" pitchFamily="34" charset="0"/>
              </a:rPr>
              <a:t>Method</a:t>
            </a:r>
            <a:r>
              <a:rPr lang="he-IL" altLang="en-IL" b="0" kern="1200" dirty="0">
                <a:latin typeface="+mj-lt"/>
                <a:ea typeface="+mj-ea"/>
                <a:cs typeface="Arial" pitchFamily="34" charset="0"/>
              </a:rPr>
              <a:t>– </a:t>
            </a:r>
            <a:r>
              <a:rPr lang="en-US" altLang="en-IL" b="0" kern="1200" dirty="0">
                <a:latin typeface="+mj-lt"/>
                <a:ea typeface="+mj-ea"/>
                <a:cs typeface="Arial" pitchFamily="34" charset="0"/>
              </a:rPr>
              <a:t> questionnaire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77F8A24-A04D-41F5-429F-554B3BA48952}"/>
              </a:ext>
            </a:extLst>
          </p:cNvPr>
          <p:cNvSpPr txBox="1">
            <a:spLocks/>
          </p:cNvSpPr>
          <p:nvPr/>
        </p:nvSpPr>
        <p:spPr bwMode="auto">
          <a:xfrm>
            <a:off x="7048500" y="1799924"/>
            <a:ext cx="1828800" cy="4343400"/>
          </a:xfrm>
          <a:prstGeom prst="rect">
            <a:avLst/>
          </a:prstGeom>
          <a:solidFill>
            <a:schemeClr val="accent2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vert="horz" wrap="square" lIns="137160" tIns="182880" rIns="137160" bIns="91440" numCol="1" anchor="t" anchorCtr="0" compatLnSpc="1">
            <a:prstTxWarp prst="textNoShape">
              <a:avLst/>
            </a:prstTxWarp>
            <a:normAutofit/>
          </a:bodyPr>
          <a:lstStyle>
            <a:lvl1pPr marL="319088" indent="-319088" algn="r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lang="he-IL" sz="29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lang="he-IL" sz="2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lang="he-IL" sz="23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anose="05000000000000000000" pitchFamily="2" charset="2"/>
              <a:buChar char=""/>
              <a:defRPr lang="he-IL"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lang="he-IL"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lang="he-IL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lang="he-IL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lang="he-IL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lang="he-IL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spcAft>
                <a:spcPts val="1000"/>
              </a:spcAft>
              <a:buNone/>
            </a:pPr>
            <a:r>
              <a:rPr lang="en-US" sz="160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Pre-test was </a:t>
            </a:r>
            <a:r>
              <a:rPr lang="en-US" sz="16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performed</a:t>
            </a:r>
            <a:endParaRPr lang="en-US" sz="16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561" name="Slide Number Placeholder 4">
            <a:extLst>
              <a:ext uri="{FF2B5EF4-FFF2-40B4-BE49-F238E27FC236}">
                <a16:creationId xmlns:a16="http://schemas.microsoft.com/office/drawing/2014/main" id="{C68ED40E-C7DA-3EA1-9D23-DF639B08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F132E8E8-907D-4848-B6A1-8FF06436F0DB}" type="slidenum">
              <a:rPr lang="he-IL" altLang="he-IL" sz="100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he-IL" altLang="he-IL" sz="1000"/>
          </a:p>
        </p:txBody>
      </p:sp>
      <p:graphicFrame>
        <p:nvGraphicFramePr>
          <p:cNvPr id="23557" name="Content Placeholder 2">
            <a:extLst>
              <a:ext uri="{FF2B5EF4-FFF2-40B4-BE49-F238E27FC236}">
                <a16:creationId xmlns:a16="http://schemas.microsoft.com/office/drawing/2014/main" id="{505193DD-D481-3B74-B2D9-141955506D7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50993336"/>
              </p:ext>
            </p:extLst>
          </p:nvPr>
        </p:nvGraphicFramePr>
        <p:xfrm>
          <a:off x="76200" y="1799924"/>
          <a:ext cx="6591300" cy="444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096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23557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יושר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יושר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5427</TotalTime>
  <Words>1097</Words>
  <Application>Microsoft Office PowerPoint</Application>
  <PresentationFormat>On-screen Show (4:3)</PresentationFormat>
  <Paragraphs>335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Levenim MT</vt:lpstr>
      <vt:lpstr>Segoe UI</vt:lpstr>
      <vt:lpstr>Times New Roman</vt:lpstr>
      <vt:lpstr>Tw Cen MT</vt:lpstr>
      <vt:lpstr>Wingdings</vt:lpstr>
      <vt:lpstr>Wingdings 2</vt:lpstr>
      <vt:lpstr>Student presentation</vt:lpstr>
      <vt:lpstr> Studnets’ perception of Hackathons as an assessment activity in advanced software engineering course</vt:lpstr>
      <vt:lpstr>Agenda</vt:lpstr>
      <vt:lpstr> Advanced Algorithms Course &amp; Hackathons </vt:lpstr>
      <vt:lpstr>Hackathons</vt:lpstr>
      <vt:lpstr>Hackathon Design &amp; Context</vt:lpstr>
      <vt:lpstr>PowerPoint Presentation</vt:lpstr>
      <vt:lpstr>Method</vt:lpstr>
      <vt:lpstr>Method</vt:lpstr>
      <vt:lpstr>Method–  questionnaire</vt:lpstr>
      <vt:lpstr>Method - Data Collection &amp; Sample</vt:lpstr>
      <vt:lpstr>Methods - interviews</vt:lpstr>
      <vt:lpstr>Results - Students’ Perception</vt:lpstr>
      <vt:lpstr>Results – Group Perceptions</vt:lpstr>
      <vt:lpstr>Results – Group Perceptions (2)</vt:lpstr>
      <vt:lpstr>Results – Group Perceptions (2)</vt:lpstr>
      <vt:lpstr>Results - interviews</vt:lpstr>
      <vt:lpstr>Conclusions</vt:lpstr>
      <vt:lpstr>Limitations and Future research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Reflective Practitioner's Perspective on Computer Science Teacher Preparation</dc:title>
  <dc:creator>Gali Naveh</dc:creator>
  <cp:lastModifiedBy>Windows User</cp:lastModifiedBy>
  <cp:revision>252</cp:revision>
  <dcterms:created xsi:type="dcterms:W3CDTF">2009-12-08T20:39:16Z</dcterms:created>
  <dcterms:modified xsi:type="dcterms:W3CDTF">2025-07-14T11:54:41Z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TC101671251037</vt:lpwstr>
  </property>
</Properties>
</file>