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7"/>
  </p:notesMasterIdLst>
  <p:sldIdLst>
    <p:sldId id="256" r:id="rId2"/>
    <p:sldId id="283" r:id="rId3"/>
    <p:sldId id="282" r:id="rId4"/>
    <p:sldId id="261" r:id="rId5"/>
    <p:sldId id="262" r:id="rId6"/>
    <p:sldId id="263" r:id="rId7"/>
    <p:sldId id="264" r:id="rId8"/>
    <p:sldId id="265" r:id="rId9"/>
    <p:sldId id="266" r:id="rId10"/>
    <p:sldId id="267" r:id="rId11"/>
    <p:sldId id="270" r:id="rId12"/>
    <p:sldId id="268" r:id="rId13"/>
    <p:sldId id="259" r:id="rId14"/>
    <p:sldId id="271" r:id="rId15"/>
    <p:sldId id="272" r:id="rId16"/>
    <p:sldId id="269" r:id="rId17"/>
    <p:sldId id="281" r:id="rId18"/>
    <p:sldId id="260" r:id="rId19"/>
    <p:sldId id="273" r:id="rId20"/>
    <p:sldId id="274" r:id="rId21"/>
    <p:sldId id="276" r:id="rId22"/>
    <p:sldId id="277" r:id="rId23"/>
    <p:sldId id="278" r:id="rId24"/>
    <p:sldId id="279" r:id="rId25"/>
    <p:sldId id="280"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BE9A8-52E9-4612-8B94-F77F508A088F}" v="38" dt="2025-07-17T06:23:16.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86381" autoAdjust="0"/>
  </p:normalViewPr>
  <p:slideViewPr>
    <p:cSldViewPr snapToGrid="0">
      <p:cViewPr varScale="1">
        <p:scale>
          <a:sx n="78" d="100"/>
          <a:sy n="78" d="100"/>
        </p:scale>
        <p:origin x="68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Hagiladi" userId="8be39f5f9dba685d" providerId="LiveId" clId="{667BE9A8-52E9-4612-8B94-F77F508A088F}"/>
    <pc:docChg chg="undo custSel addSld delSld modSld sldOrd">
      <pc:chgData name="Tom Hagiladi" userId="8be39f5f9dba685d" providerId="LiveId" clId="{667BE9A8-52E9-4612-8B94-F77F508A088F}" dt="2025-07-17T06:23:42.962" v="425" actId="2711"/>
      <pc:docMkLst>
        <pc:docMk/>
      </pc:docMkLst>
      <pc:sldChg chg="ord">
        <pc:chgData name="Tom Hagiladi" userId="8be39f5f9dba685d" providerId="LiveId" clId="{667BE9A8-52E9-4612-8B94-F77F508A088F}" dt="2025-07-13T10:47:59.614" v="164"/>
        <pc:sldMkLst>
          <pc:docMk/>
          <pc:sldMk cId="4114312803" sldId="259"/>
        </pc:sldMkLst>
      </pc:sldChg>
      <pc:sldChg chg="ord">
        <pc:chgData name="Tom Hagiladi" userId="8be39f5f9dba685d" providerId="LiveId" clId="{667BE9A8-52E9-4612-8B94-F77F508A088F}" dt="2025-07-13T10:50:55.581" v="166"/>
        <pc:sldMkLst>
          <pc:docMk/>
          <pc:sldMk cId="3115819398" sldId="260"/>
        </pc:sldMkLst>
      </pc:sldChg>
      <pc:sldChg chg="modSp">
        <pc:chgData name="Tom Hagiladi" userId="8be39f5f9dba685d" providerId="LiveId" clId="{667BE9A8-52E9-4612-8B94-F77F508A088F}" dt="2025-07-13T10:37:17.577" v="94" actId="20577"/>
        <pc:sldMkLst>
          <pc:docMk/>
          <pc:sldMk cId="2974441941" sldId="268"/>
        </pc:sldMkLst>
        <pc:graphicFrameChg chg="mod">
          <ac:chgData name="Tom Hagiladi" userId="8be39f5f9dba685d" providerId="LiveId" clId="{667BE9A8-52E9-4612-8B94-F77F508A088F}" dt="2025-07-13T10:37:17.577" v="94" actId="20577"/>
          <ac:graphicFrameMkLst>
            <pc:docMk/>
            <pc:sldMk cId="2974441941" sldId="268"/>
            <ac:graphicFrameMk id="6" creationId="{152B4B3B-8F0E-0D66-8DB0-65F0A10F3C19}"/>
          </ac:graphicFrameMkLst>
        </pc:graphicFrameChg>
      </pc:sldChg>
      <pc:sldChg chg="addSp delSp modSp mod ord modNotesTx">
        <pc:chgData name="Tom Hagiladi" userId="8be39f5f9dba685d" providerId="LiveId" clId="{667BE9A8-52E9-4612-8B94-F77F508A088F}" dt="2025-07-13T17:42:32.034" v="359" actId="1076"/>
        <pc:sldMkLst>
          <pc:docMk/>
          <pc:sldMk cId="3530917298" sldId="269"/>
        </pc:sldMkLst>
        <pc:spChg chg="mod">
          <ac:chgData name="Tom Hagiladi" userId="8be39f5f9dba685d" providerId="LiveId" clId="{667BE9A8-52E9-4612-8B94-F77F508A088F}" dt="2025-07-13T17:42:17.385" v="355" actId="26606"/>
          <ac:spMkLst>
            <pc:docMk/>
            <pc:sldMk cId="3530917298" sldId="269"/>
            <ac:spMk id="2" creationId="{0A9FCBC9-F574-498E-051F-BA029AB2F717}"/>
          </ac:spMkLst>
        </pc:spChg>
        <pc:spChg chg="add">
          <ac:chgData name="Tom Hagiladi" userId="8be39f5f9dba685d" providerId="LiveId" clId="{667BE9A8-52E9-4612-8B94-F77F508A088F}" dt="2025-07-13T17:42:17.385" v="355" actId="26606"/>
          <ac:spMkLst>
            <pc:docMk/>
            <pc:sldMk cId="3530917298" sldId="269"/>
            <ac:spMk id="18" creationId="{CFD1D2CD-954D-4C4D-B505-05EAD159B230}"/>
          </ac:spMkLst>
        </pc:spChg>
        <pc:picChg chg="add mod modCrop">
          <ac:chgData name="Tom Hagiladi" userId="8be39f5f9dba685d" providerId="LiveId" clId="{667BE9A8-52E9-4612-8B94-F77F508A088F}" dt="2025-07-13T17:42:32.034" v="359" actId="1076"/>
          <ac:picMkLst>
            <pc:docMk/>
            <pc:sldMk cId="3530917298" sldId="269"/>
            <ac:picMk id="4" creationId="{C9035BE1-9873-C5BC-0AFE-83C8C7AEED67}"/>
          </ac:picMkLst>
        </pc:picChg>
        <pc:cxnChg chg="add">
          <ac:chgData name="Tom Hagiladi" userId="8be39f5f9dba685d" providerId="LiveId" clId="{667BE9A8-52E9-4612-8B94-F77F508A088F}" dt="2025-07-13T17:42:17.385" v="355" actId="26606"/>
          <ac:cxnSpMkLst>
            <pc:docMk/>
            <pc:sldMk cId="3530917298" sldId="269"/>
            <ac:cxnSpMk id="16" creationId="{118E06E4-607B-144B-382B-AD3D06B1EE8C}"/>
          </ac:cxnSpMkLst>
        </pc:cxnChg>
        <pc:cxnChg chg="add">
          <ac:chgData name="Tom Hagiladi" userId="8be39f5f9dba685d" providerId="LiveId" clId="{667BE9A8-52E9-4612-8B94-F77F508A088F}" dt="2025-07-13T17:42:17.385" v="355" actId="26606"/>
          <ac:cxnSpMkLst>
            <pc:docMk/>
            <pc:sldMk cId="3530917298" sldId="269"/>
            <ac:cxnSpMk id="20" creationId="{D132AEA7-A24A-45A9-BF8F-D0AFF34DF68C}"/>
          </ac:cxnSpMkLst>
        </pc:cxnChg>
      </pc:sldChg>
      <pc:sldChg chg="modNotesTx">
        <pc:chgData name="Tom Hagiladi" userId="8be39f5f9dba685d" providerId="LiveId" clId="{667BE9A8-52E9-4612-8B94-F77F508A088F}" dt="2025-07-13T10:38:10.293" v="140" actId="20577"/>
        <pc:sldMkLst>
          <pc:docMk/>
          <pc:sldMk cId="1618012378" sldId="271"/>
        </pc:sldMkLst>
      </pc:sldChg>
      <pc:sldChg chg="ord modNotesTx">
        <pc:chgData name="Tom Hagiladi" userId="8be39f5f9dba685d" providerId="LiveId" clId="{667BE9A8-52E9-4612-8B94-F77F508A088F}" dt="2025-07-13T10:57:51.439" v="239" actId="20577"/>
        <pc:sldMkLst>
          <pc:docMk/>
          <pc:sldMk cId="1242100590" sldId="272"/>
        </pc:sldMkLst>
      </pc:sldChg>
      <pc:sldChg chg="modSp mod">
        <pc:chgData name="Tom Hagiladi" userId="8be39f5f9dba685d" providerId="LiveId" clId="{667BE9A8-52E9-4612-8B94-F77F508A088F}" dt="2025-07-16T19:32:01.979" v="375" actId="20577"/>
        <pc:sldMkLst>
          <pc:docMk/>
          <pc:sldMk cId="298391811" sldId="277"/>
        </pc:sldMkLst>
        <pc:spChg chg="mod">
          <ac:chgData name="Tom Hagiladi" userId="8be39f5f9dba685d" providerId="LiveId" clId="{667BE9A8-52E9-4612-8B94-F77F508A088F}" dt="2025-07-16T19:32:01.979" v="375" actId="20577"/>
          <ac:spMkLst>
            <pc:docMk/>
            <pc:sldMk cId="298391811" sldId="277"/>
            <ac:spMk id="3" creationId="{CD943CCA-C8F0-3395-6495-EBD93F272D8E}"/>
          </ac:spMkLst>
        </pc:spChg>
      </pc:sldChg>
      <pc:sldChg chg="addSp delSp modSp new mod setBg modNotesTx">
        <pc:chgData name="Tom Hagiladi" userId="8be39f5f9dba685d" providerId="LiveId" clId="{667BE9A8-52E9-4612-8B94-F77F508A088F}" dt="2025-07-16T19:30:05.665" v="371" actId="20577"/>
        <pc:sldMkLst>
          <pc:docMk/>
          <pc:sldMk cId="661962367" sldId="281"/>
        </pc:sldMkLst>
        <pc:spChg chg="mod">
          <ac:chgData name="Tom Hagiladi" userId="8be39f5f9dba685d" providerId="LiveId" clId="{667BE9A8-52E9-4612-8B94-F77F508A088F}" dt="2025-07-13T17:33:30.382" v="351" actId="20577"/>
          <ac:spMkLst>
            <pc:docMk/>
            <pc:sldMk cId="661962367" sldId="281"/>
            <ac:spMk id="2" creationId="{9511C600-FD03-3593-8104-CF52CA05EDCD}"/>
          </ac:spMkLst>
        </pc:spChg>
        <pc:spChg chg="add mod">
          <ac:chgData name="Tom Hagiladi" userId="8be39f5f9dba685d" providerId="LiveId" clId="{667BE9A8-52E9-4612-8B94-F77F508A088F}" dt="2025-07-13T17:32:24.276" v="329" actId="2711"/>
          <ac:spMkLst>
            <pc:docMk/>
            <pc:sldMk cId="661962367" sldId="281"/>
            <ac:spMk id="9" creationId="{A637580D-1176-4083-A9A1-BD8ED08996EC}"/>
          </ac:spMkLst>
        </pc:spChg>
        <pc:graphicFrameChg chg="add mod modGraphic">
          <ac:chgData name="Tom Hagiladi" userId="8be39f5f9dba685d" providerId="LiveId" clId="{667BE9A8-52E9-4612-8B94-F77F508A088F}" dt="2025-07-16T19:30:05.665" v="371" actId="20577"/>
          <ac:graphicFrameMkLst>
            <pc:docMk/>
            <pc:sldMk cId="661962367" sldId="281"/>
            <ac:graphicFrameMk id="5" creationId="{815BA1AF-68EA-70CE-AE24-B5246CF857AF}"/>
          </ac:graphicFrameMkLst>
        </pc:graphicFrameChg>
        <pc:cxnChg chg="add mod">
          <ac:chgData name="Tom Hagiladi" userId="8be39f5f9dba685d" providerId="LiveId" clId="{667BE9A8-52E9-4612-8B94-F77F508A088F}" dt="2025-07-13T17:32:24.276" v="329" actId="2711"/>
          <ac:cxnSpMkLst>
            <pc:docMk/>
            <pc:sldMk cId="661962367" sldId="281"/>
            <ac:cxnSpMk id="11" creationId="{1A85A180-17F0-9F5F-51D9-6D242E7884AB}"/>
          </ac:cxnSpMkLst>
        </pc:cxnChg>
      </pc:sldChg>
      <pc:sldChg chg="modSp new del mod">
        <pc:chgData name="Tom Hagiladi" userId="8be39f5f9dba685d" providerId="LiveId" clId="{667BE9A8-52E9-4612-8B94-F77F508A088F}" dt="2025-07-13T10:41:21.157" v="141" actId="47"/>
        <pc:sldMkLst>
          <pc:docMk/>
          <pc:sldMk cId="3480225831" sldId="281"/>
        </pc:sldMkLst>
      </pc:sldChg>
      <pc:sldChg chg="addSp delSp modSp new mod setBg addAnim delAnim">
        <pc:chgData name="Tom Hagiladi" userId="8be39f5f9dba685d" providerId="LiveId" clId="{667BE9A8-52E9-4612-8B94-F77F508A088F}" dt="2025-07-17T06:23:16.898" v="409" actId="1076"/>
        <pc:sldMkLst>
          <pc:docMk/>
          <pc:sldMk cId="2129570878" sldId="282"/>
        </pc:sldMkLst>
        <pc:spChg chg="mod">
          <ac:chgData name="Tom Hagiladi" userId="8be39f5f9dba685d" providerId="LiveId" clId="{667BE9A8-52E9-4612-8B94-F77F508A088F}" dt="2025-07-17T06:22:49.166" v="404" actId="2711"/>
          <ac:spMkLst>
            <pc:docMk/>
            <pc:sldMk cId="2129570878" sldId="282"/>
            <ac:spMk id="2" creationId="{D06EECFC-421E-D486-5A38-8D787546E6A7}"/>
          </ac:spMkLst>
        </pc:spChg>
        <pc:spChg chg="del">
          <ac:chgData name="Tom Hagiladi" userId="8be39f5f9dba685d" providerId="LiveId" clId="{667BE9A8-52E9-4612-8B94-F77F508A088F}" dt="2025-07-17T06:22:22.681" v="398" actId="478"/>
          <ac:spMkLst>
            <pc:docMk/>
            <pc:sldMk cId="2129570878" sldId="282"/>
            <ac:spMk id="3" creationId="{0086254B-3ABF-8ED8-DA91-88C98C761B74}"/>
          </ac:spMkLst>
        </pc:spChg>
        <pc:spChg chg="add del">
          <ac:chgData name="Tom Hagiladi" userId="8be39f5f9dba685d" providerId="LiveId" clId="{667BE9A8-52E9-4612-8B94-F77F508A088F}" dt="2025-07-17T06:22:40.762" v="402" actId="26606"/>
          <ac:spMkLst>
            <pc:docMk/>
            <pc:sldMk cId="2129570878" sldId="282"/>
            <ac:spMk id="12" creationId="{19F9BF86-FE94-4517-B97D-026C7515E589}"/>
          </ac:spMkLst>
        </pc:spChg>
        <pc:spChg chg="add">
          <ac:chgData name="Tom Hagiladi" userId="8be39f5f9dba685d" providerId="LiveId" clId="{667BE9A8-52E9-4612-8B94-F77F508A088F}" dt="2025-07-17T06:22:40.762" v="403" actId="26606"/>
          <ac:spMkLst>
            <pc:docMk/>
            <pc:sldMk cId="2129570878" sldId="282"/>
            <ac:spMk id="17" creationId="{19F9BF86-FE94-4517-B97D-026C7515E589}"/>
          </ac:spMkLst>
        </pc:spChg>
        <pc:picChg chg="add mod ord">
          <ac:chgData name="Tom Hagiladi" userId="8be39f5f9dba685d" providerId="LiveId" clId="{667BE9A8-52E9-4612-8B94-F77F508A088F}" dt="2025-07-17T06:23:16.898" v="409" actId="1076"/>
          <ac:picMkLst>
            <pc:docMk/>
            <pc:sldMk cId="2129570878" sldId="282"/>
            <ac:picMk id="4" creationId="{EAFF8C70-D2AB-058D-695F-BB3254EC6DE5}"/>
          </ac:picMkLst>
        </pc:picChg>
        <pc:picChg chg="add mod">
          <ac:chgData name="Tom Hagiladi" userId="8be39f5f9dba685d" providerId="LiveId" clId="{667BE9A8-52E9-4612-8B94-F77F508A088F}" dt="2025-07-17T06:23:16.898" v="409" actId="1076"/>
          <ac:picMkLst>
            <pc:docMk/>
            <pc:sldMk cId="2129570878" sldId="282"/>
            <ac:picMk id="5" creationId="{8F3E2767-0652-8B33-040B-094F946151FF}"/>
          </ac:picMkLst>
        </pc:picChg>
        <pc:cxnChg chg="add del">
          <ac:chgData name="Tom Hagiladi" userId="8be39f5f9dba685d" providerId="LiveId" clId="{667BE9A8-52E9-4612-8B94-F77F508A088F}" dt="2025-07-17T06:22:40.762" v="402" actId="26606"/>
          <ac:cxnSpMkLst>
            <pc:docMk/>
            <pc:sldMk cId="2129570878" sldId="282"/>
            <ac:cxnSpMk id="10" creationId="{118E06E4-607B-144B-382B-AD3D06B1EE8C}"/>
          </ac:cxnSpMkLst>
        </pc:cxnChg>
        <pc:cxnChg chg="add del">
          <ac:chgData name="Tom Hagiladi" userId="8be39f5f9dba685d" providerId="LiveId" clId="{667BE9A8-52E9-4612-8B94-F77F508A088F}" dt="2025-07-17T06:22:40.762" v="402" actId="26606"/>
          <ac:cxnSpMkLst>
            <pc:docMk/>
            <pc:sldMk cId="2129570878" sldId="282"/>
            <ac:cxnSpMk id="14" creationId="{84EE7F79-08E8-405E-9B6D-B1560F348480}"/>
          </ac:cxnSpMkLst>
        </pc:cxnChg>
        <pc:cxnChg chg="add">
          <ac:chgData name="Tom Hagiladi" userId="8be39f5f9dba685d" providerId="LiveId" clId="{667BE9A8-52E9-4612-8B94-F77F508A088F}" dt="2025-07-17T06:22:40.762" v="403" actId="26606"/>
          <ac:cxnSpMkLst>
            <pc:docMk/>
            <pc:sldMk cId="2129570878" sldId="282"/>
            <ac:cxnSpMk id="16" creationId="{118E06E4-607B-144B-382B-AD3D06B1EE8C}"/>
          </ac:cxnSpMkLst>
        </pc:cxnChg>
        <pc:cxnChg chg="add">
          <ac:chgData name="Tom Hagiladi" userId="8be39f5f9dba685d" providerId="LiveId" clId="{667BE9A8-52E9-4612-8B94-F77F508A088F}" dt="2025-07-17T06:22:40.762" v="403" actId="26606"/>
          <ac:cxnSpMkLst>
            <pc:docMk/>
            <pc:sldMk cId="2129570878" sldId="282"/>
            <ac:cxnSpMk id="18" creationId="{6CE0D2A5-C167-FB61-F32A-674B344F2D1F}"/>
          </ac:cxnSpMkLst>
        </pc:cxnChg>
      </pc:sldChg>
      <pc:sldChg chg="addSp delSp modSp new mod setBg">
        <pc:chgData name="Tom Hagiladi" userId="8be39f5f9dba685d" providerId="LiveId" clId="{667BE9A8-52E9-4612-8B94-F77F508A088F}" dt="2025-07-17T06:23:42.962" v="425" actId="2711"/>
        <pc:sldMkLst>
          <pc:docMk/>
          <pc:sldMk cId="1493684705" sldId="283"/>
        </pc:sldMkLst>
        <pc:spChg chg="mod">
          <ac:chgData name="Tom Hagiladi" userId="8be39f5f9dba685d" providerId="LiveId" clId="{667BE9A8-52E9-4612-8B94-F77F508A088F}" dt="2025-07-17T06:23:42.962" v="425" actId="2711"/>
          <ac:spMkLst>
            <pc:docMk/>
            <pc:sldMk cId="1493684705" sldId="283"/>
            <ac:spMk id="2" creationId="{FDA5AA79-7F40-5E6A-24E0-740CA6CC60B3}"/>
          </ac:spMkLst>
        </pc:spChg>
        <pc:spChg chg="del">
          <ac:chgData name="Tom Hagiladi" userId="8be39f5f9dba685d" providerId="LiveId" clId="{667BE9A8-52E9-4612-8B94-F77F508A088F}" dt="2025-07-17T06:23:29.110" v="423" actId="478"/>
          <ac:spMkLst>
            <pc:docMk/>
            <pc:sldMk cId="1493684705" sldId="283"/>
            <ac:spMk id="3" creationId="{84E81632-38F3-7FB8-0F77-C665D0EB1295}"/>
          </ac:spMkLst>
        </pc:spChg>
        <pc:spChg chg="add">
          <ac:chgData name="Tom Hagiladi" userId="8be39f5f9dba685d" providerId="LiveId" clId="{667BE9A8-52E9-4612-8B94-F77F508A088F}" dt="2025-07-17T06:23:33.877" v="424" actId="26606"/>
          <ac:spMkLst>
            <pc:docMk/>
            <pc:sldMk cId="1493684705" sldId="283"/>
            <ac:spMk id="9" creationId="{19F9BF86-FE94-4517-B97D-026C7515E589}"/>
          </ac:spMkLst>
        </pc:spChg>
        <pc:cxnChg chg="add">
          <ac:chgData name="Tom Hagiladi" userId="8be39f5f9dba685d" providerId="LiveId" clId="{667BE9A8-52E9-4612-8B94-F77F508A088F}" dt="2025-07-17T06:23:33.877" v="424" actId="26606"/>
          <ac:cxnSpMkLst>
            <pc:docMk/>
            <pc:sldMk cId="1493684705" sldId="283"/>
            <ac:cxnSpMk id="7" creationId="{118E06E4-607B-144B-382B-AD3D06B1EE8C}"/>
          </ac:cxnSpMkLst>
        </pc:cxnChg>
        <pc:cxnChg chg="add">
          <ac:chgData name="Tom Hagiladi" userId="8be39f5f9dba685d" providerId="LiveId" clId="{667BE9A8-52E9-4612-8B94-F77F508A088F}" dt="2025-07-17T06:23:33.877" v="424" actId="26606"/>
          <ac:cxnSpMkLst>
            <pc:docMk/>
            <pc:sldMk cId="1493684705" sldId="283"/>
            <ac:cxnSpMk id="11" creationId="{5E10C1D6-7EDE-467F-89EA-E0244EB62381}"/>
          </ac:cxnSpMkLst>
        </pc:cxn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74405-2355-4958-ABA9-5AE8B034CB4E}"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4E929ABD-37FB-4033-9EDB-4069D77E9E1F}">
      <dgm:prSet custT="1"/>
      <dgm:spPr/>
      <dgm:t>
        <a:bodyPr/>
        <a:lstStyle/>
        <a:p>
          <a:pPr algn="r"/>
          <a:r>
            <a:rPr lang="he-IL" sz="3200" dirty="0">
              <a:latin typeface="Alef" panose="00000500000000000000" pitchFamily="2" charset="-79"/>
              <a:cs typeface="Alef" panose="00000500000000000000" pitchFamily="2" charset="-79"/>
            </a:rPr>
            <a:t>המרצה כמוקד הידע</a:t>
          </a:r>
          <a:endParaRPr lang="en-US" sz="3200" dirty="0">
            <a:latin typeface="Alef" panose="00000500000000000000" pitchFamily="2" charset="-79"/>
            <a:cs typeface="Alef" panose="00000500000000000000" pitchFamily="2" charset="-79"/>
          </a:endParaRPr>
        </a:p>
      </dgm:t>
    </dgm:pt>
    <dgm:pt modelId="{04403CAC-F65D-4783-A370-46E879234A93}" type="parTrans" cxnId="{8AC95870-496B-45BE-85E5-BB2BB4DB97B0}">
      <dgm:prSet/>
      <dgm:spPr/>
      <dgm:t>
        <a:bodyPr/>
        <a:lstStyle/>
        <a:p>
          <a:endParaRPr lang="en-US"/>
        </a:p>
      </dgm:t>
    </dgm:pt>
    <dgm:pt modelId="{A6C28CFA-154E-4FC3-8EE4-3CBE1BC0A3E3}" type="sibTrans" cxnId="{8AC95870-496B-45BE-85E5-BB2BB4DB97B0}">
      <dgm:prSet/>
      <dgm:spPr/>
      <dgm:t>
        <a:bodyPr/>
        <a:lstStyle/>
        <a:p>
          <a:endParaRPr lang="en-US"/>
        </a:p>
      </dgm:t>
    </dgm:pt>
    <dgm:pt modelId="{9693C232-3C39-4254-A834-FB222C825335}">
      <dgm:prSet custT="1"/>
      <dgm:spPr/>
      <dgm:t>
        <a:bodyPr/>
        <a:lstStyle/>
        <a:p>
          <a:pPr algn="r"/>
          <a:r>
            <a:rPr lang="he-IL" sz="3200" dirty="0">
              <a:latin typeface="Alef" panose="00000500000000000000" pitchFamily="2" charset="-79"/>
              <a:cs typeface="Alef" panose="00000500000000000000" pitchFamily="2" charset="-79"/>
            </a:rPr>
            <a:t>למידה מובנית סביב סילבוס קבוע</a:t>
          </a:r>
          <a:endParaRPr lang="en-US" sz="3200" dirty="0">
            <a:latin typeface="Alef" panose="00000500000000000000" pitchFamily="2" charset="-79"/>
            <a:cs typeface="Alef" panose="00000500000000000000" pitchFamily="2" charset="-79"/>
          </a:endParaRPr>
        </a:p>
      </dgm:t>
    </dgm:pt>
    <dgm:pt modelId="{3FF9F3FE-516F-4531-9FFE-6E220A494208}" type="parTrans" cxnId="{A837BAF3-B2D8-4D54-B30D-0656FEE24BF7}">
      <dgm:prSet/>
      <dgm:spPr/>
      <dgm:t>
        <a:bodyPr/>
        <a:lstStyle/>
        <a:p>
          <a:endParaRPr lang="en-US"/>
        </a:p>
      </dgm:t>
    </dgm:pt>
    <dgm:pt modelId="{08E35108-DE92-4A09-8930-698949E495D5}" type="sibTrans" cxnId="{A837BAF3-B2D8-4D54-B30D-0656FEE24BF7}">
      <dgm:prSet/>
      <dgm:spPr/>
      <dgm:t>
        <a:bodyPr/>
        <a:lstStyle/>
        <a:p>
          <a:endParaRPr lang="en-US"/>
        </a:p>
      </dgm:t>
    </dgm:pt>
    <dgm:pt modelId="{B5F8925D-597A-4DCC-BE37-BB7131358C5A}">
      <dgm:prSet custT="1"/>
      <dgm:spPr/>
      <dgm:t>
        <a:bodyPr/>
        <a:lstStyle/>
        <a:p>
          <a:pPr algn="r"/>
          <a:r>
            <a:rPr lang="he-IL" sz="3200" dirty="0">
              <a:latin typeface="Alef" panose="00000500000000000000" pitchFamily="2" charset="-79"/>
              <a:cs typeface="Alef" panose="00000500000000000000" pitchFamily="2" charset="-79"/>
            </a:rPr>
            <a:t>הערכה סטנדרטית ומכוונת ציון</a:t>
          </a:r>
          <a:endParaRPr lang="en-US" sz="3200" dirty="0">
            <a:latin typeface="Alef" panose="00000500000000000000" pitchFamily="2" charset="-79"/>
            <a:cs typeface="Alef" panose="00000500000000000000" pitchFamily="2" charset="-79"/>
          </a:endParaRPr>
        </a:p>
      </dgm:t>
    </dgm:pt>
    <dgm:pt modelId="{EB039C26-0155-45D8-8ABB-AD2DBCA3DE90}" type="parTrans" cxnId="{E36CC34C-ECC1-4159-9656-177C658E6053}">
      <dgm:prSet/>
      <dgm:spPr/>
      <dgm:t>
        <a:bodyPr/>
        <a:lstStyle/>
        <a:p>
          <a:endParaRPr lang="en-US"/>
        </a:p>
      </dgm:t>
    </dgm:pt>
    <dgm:pt modelId="{FAD4306E-6582-48C6-A0B0-435550A1211B}" type="sibTrans" cxnId="{E36CC34C-ECC1-4159-9656-177C658E6053}">
      <dgm:prSet/>
      <dgm:spPr/>
      <dgm:t>
        <a:bodyPr/>
        <a:lstStyle/>
        <a:p>
          <a:endParaRPr lang="en-US"/>
        </a:p>
      </dgm:t>
    </dgm:pt>
    <dgm:pt modelId="{613A1B28-B05F-41A1-9559-76A9AB1A96C4}">
      <dgm:prSet custT="1"/>
      <dgm:spPr/>
      <dgm:t>
        <a:bodyPr/>
        <a:lstStyle/>
        <a:p>
          <a:pPr algn="r"/>
          <a:r>
            <a:rPr lang="he-IL" sz="3200">
              <a:latin typeface="Alef" panose="00000500000000000000" pitchFamily="2" charset="-79"/>
              <a:cs typeface="Alef" panose="00000500000000000000" pitchFamily="2" charset="-79"/>
            </a:rPr>
            <a:t>הפרדה דיסציפלינרית (סילואים)</a:t>
          </a:r>
          <a:endParaRPr lang="en-US" sz="3200">
            <a:latin typeface="Alef" panose="00000500000000000000" pitchFamily="2" charset="-79"/>
            <a:cs typeface="Alef" panose="00000500000000000000" pitchFamily="2" charset="-79"/>
          </a:endParaRPr>
        </a:p>
      </dgm:t>
    </dgm:pt>
    <dgm:pt modelId="{77A16ECE-ABFE-4CCD-824A-8CF302938AE3}" type="parTrans" cxnId="{A4D33B4A-96FB-4CD4-AB89-2231924D7A40}">
      <dgm:prSet/>
      <dgm:spPr/>
      <dgm:t>
        <a:bodyPr/>
        <a:lstStyle/>
        <a:p>
          <a:endParaRPr lang="en-US"/>
        </a:p>
      </dgm:t>
    </dgm:pt>
    <dgm:pt modelId="{C032A13B-736F-40A1-8E3B-C461054166D4}" type="sibTrans" cxnId="{A4D33B4A-96FB-4CD4-AB89-2231924D7A40}">
      <dgm:prSet/>
      <dgm:spPr/>
      <dgm:t>
        <a:bodyPr/>
        <a:lstStyle/>
        <a:p>
          <a:endParaRPr lang="en-US"/>
        </a:p>
      </dgm:t>
    </dgm:pt>
    <dgm:pt modelId="{70F74EA8-39BB-422D-848A-DDC50EEB72EC}">
      <dgm:prSet custT="1"/>
      <dgm:spPr/>
      <dgm:t>
        <a:bodyPr/>
        <a:lstStyle/>
        <a:p>
          <a:pPr algn="r"/>
          <a:r>
            <a:rPr lang="he-IL" sz="3200">
              <a:latin typeface="Alef" panose="00000500000000000000" pitchFamily="2" charset="-79"/>
              <a:cs typeface="Alef" panose="00000500000000000000" pitchFamily="2" charset="-79"/>
            </a:rPr>
            <a:t>הסטודנט כצרכן פסיבי של ידע</a:t>
          </a:r>
          <a:endParaRPr lang="en-US" sz="3200">
            <a:latin typeface="Alef" panose="00000500000000000000" pitchFamily="2" charset="-79"/>
            <a:cs typeface="Alef" panose="00000500000000000000" pitchFamily="2" charset="-79"/>
          </a:endParaRPr>
        </a:p>
      </dgm:t>
    </dgm:pt>
    <dgm:pt modelId="{89C245E3-A82D-4475-BFE8-24A1355C971D}" type="parTrans" cxnId="{6B739103-8A9E-4C4B-9464-843186BED782}">
      <dgm:prSet/>
      <dgm:spPr/>
      <dgm:t>
        <a:bodyPr/>
        <a:lstStyle/>
        <a:p>
          <a:endParaRPr lang="en-US"/>
        </a:p>
      </dgm:t>
    </dgm:pt>
    <dgm:pt modelId="{97B13FCF-3A21-45E8-AE86-D66C8DA3FC35}" type="sibTrans" cxnId="{6B739103-8A9E-4C4B-9464-843186BED782}">
      <dgm:prSet/>
      <dgm:spPr/>
      <dgm:t>
        <a:bodyPr/>
        <a:lstStyle/>
        <a:p>
          <a:endParaRPr lang="en-US"/>
        </a:p>
      </dgm:t>
    </dgm:pt>
    <dgm:pt modelId="{7790FCB5-146F-472D-BA8B-3CFF3DEB2866}">
      <dgm:prSet custT="1"/>
      <dgm:spPr/>
      <dgm:t>
        <a:bodyPr/>
        <a:lstStyle/>
        <a:p>
          <a:pPr algn="r"/>
          <a:r>
            <a:rPr lang="he-IL" sz="3200">
              <a:latin typeface="Alef" panose="00000500000000000000" pitchFamily="2" charset="-79"/>
              <a:cs typeface="Alef" panose="00000500000000000000" pitchFamily="2" charset="-79"/>
            </a:rPr>
            <a:t>עליונות המחקר על פני ההוראה</a:t>
          </a:r>
          <a:endParaRPr lang="en-US" sz="3200">
            <a:latin typeface="Alef" panose="00000500000000000000" pitchFamily="2" charset="-79"/>
            <a:cs typeface="Alef" panose="00000500000000000000" pitchFamily="2" charset="-79"/>
          </a:endParaRPr>
        </a:p>
      </dgm:t>
    </dgm:pt>
    <dgm:pt modelId="{C981EE65-B050-4914-BE0F-17935027CAD3}" type="parTrans" cxnId="{0FE1B56C-BF0C-4A64-8558-FF7FA63934EC}">
      <dgm:prSet/>
      <dgm:spPr/>
      <dgm:t>
        <a:bodyPr/>
        <a:lstStyle/>
        <a:p>
          <a:endParaRPr lang="en-US"/>
        </a:p>
      </dgm:t>
    </dgm:pt>
    <dgm:pt modelId="{75C75E9E-F9A0-4F56-9472-B2BAC86594E8}" type="sibTrans" cxnId="{0FE1B56C-BF0C-4A64-8558-FF7FA63934EC}">
      <dgm:prSet/>
      <dgm:spPr/>
      <dgm:t>
        <a:bodyPr/>
        <a:lstStyle/>
        <a:p>
          <a:endParaRPr lang="en-US"/>
        </a:p>
      </dgm:t>
    </dgm:pt>
    <dgm:pt modelId="{DA122289-D749-4B4D-A0B2-D20CA124DE5A}">
      <dgm:prSet custT="1"/>
      <dgm:spPr/>
      <dgm:t>
        <a:bodyPr/>
        <a:lstStyle/>
        <a:p>
          <a:pPr algn="r"/>
          <a:r>
            <a:rPr lang="he-IL" sz="3200" dirty="0">
              <a:latin typeface="Alef" panose="00000500000000000000" pitchFamily="2" charset="-79"/>
              <a:cs typeface="Alef" panose="00000500000000000000" pitchFamily="2" charset="-79"/>
            </a:rPr>
            <a:t>"מרחב בחירה" מוגבל ומדומה</a:t>
          </a:r>
          <a:endParaRPr lang="en-US" sz="3200" dirty="0">
            <a:latin typeface="Alef" panose="00000500000000000000" pitchFamily="2" charset="-79"/>
            <a:cs typeface="Alef" panose="00000500000000000000" pitchFamily="2" charset="-79"/>
          </a:endParaRPr>
        </a:p>
      </dgm:t>
    </dgm:pt>
    <dgm:pt modelId="{CE282750-B00E-4D63-9E36-AB7E0EF945D3}" type="parTrans" cxnId="{0A91D8FB-2A91-4514-A3A4-482CD22C87A4}">
      <dgm:prSet/>
      <dgm:spPr/>
      <dgm:t>
        <a:bodyPr/>
        <a:lstStyle/>
        <a:p>
          <a:endParaRPr lang="en-US"/>
        </a:p>
      </dgm:t>
    </dgm:pt>
    <dgm:pt modelId="{475AD3C8-AB2F-440A-930C-61F5D61C1456}" type="sibTrans" cxnId="{0A91D8FB-2A91-4514-A3A4-482CD22C87A4}">
      <dgm:prSet/>
      <dgm:spPr/>
      <dgm:t>
        <a:bodyPr/>
        <a:lstStyle/>
        <a:p>
          <a:endParaRPr lang="en-US"/>
        </a:p>
      </dgm:t>
    </dgm:pt>
    <dgm:pt modelId="{A8794180-36C2-4C64-98DC-4CBDA6B929AD}" type="pres">
      <dgm:prSet presAssocID="{95F74405-2355-4958-ABA9-5AE8B034CB4E}" presName="linear" presStyleCnt="0">
        <dgm:presLayoutVars>
          <dgm:animLvl val="lvl"/>
          <dgm:resizeHandles val="exact"/>
        </dgm:presLayoutVars>
      </dgm:prSet>
      <dgm:spPr/>
    </dgm:pt>
    <dgm:pt modelId="{2EE7EDF8-F2A9-4886-BD0B-2E4372CE8E06}" type="pres">
      <dgm:prSet presAssocID="{4E929ABD-37FB-4033-9EDB-4069D77E9E1F}" presName="parentText" presStyleLbl="node1" presStyleIdx="0" presStyleCnt="7">
        <dgm:presLayoutVars>
          <dgm:chMax val="0"/>
          <dgm:bulletEnabled val="1"/>
        </dgm:presLayoutVars>
      </dgm:prSet>
      <dgm:spPr/>
    </dgm:pt>
    <dgm:pt modelId="{32F5880B-44E1-4170-A5F1-82A4C7725FE1}" type="pres">
      <dgm:prSet presAssocID="{A6C28CFA-154E-4FC3-8EE4-3CBE1BC0A3E3}" presName="spacer" presStyleCnt="0"/>
      <dgm:spPr/>
    </dgm:pt>
    <dgm:pt modelId="{F7318550-D8BF-41FF-AA1F-83F01505A05D}" type="pres">
      <dgm:prSet presAssocID="{9693C232-3C39-4254-A834-FB222C825335}" presName="parentText" presStyleLbl="node1" presStyleIdx="1" presStyleCnt="7">
        <dgm:presLayoutVars>
          <dgm:chMax val="0"/>
          <dgm:bulletEnabled val="1"/>
        </dgm:presLayoutVars>
      </dgm:prSet>
      <dgm:spPr/>
    </dgm:pt>
    <dgm:pt modelId="{8612DCAB-F34F-4E4A-8F0A-32F6880EAD60}" type="pres">
      <dgm:prSet presAssocID="{08E35108-DE92-4A09-8930-698949E495D5}" presName="spacer" presStyleCnt="0"/>
      <dgm:spPr/>
    </dgm:pt>
    <dgm:pt modelId="{BFCC2E94-BC0B-4B59-A01D-A3ADB0FE0FB1}" type="pres">
      <dgm:prSet presAssocID="{B5F8925D-597A-4DCC-BE37-BB7131358C5A}" presName="parentText" presStyleLbl="node1" presStyleIdx="2" presStyleCnt="7">
        <dgm:presLayoutVars>
          <dgm:chMax val="0"/>
          <dgm:bulletEnabled val="1"/>
        </dgm:presLayoutVars>
      </dgm:prSet>
      <dgm:spPr/>
    </dgm:pt>
    <dgm:pt modelId="{2BAEF6A1-1B5B-4A0D-B4A1-0E0372F60C39}" type="pres">
      <dgm:prSet presAssocID="{FAD4306E-6582-48C6-A0B0-435550A1211B}" presName="spacer" presStyleCnt="0"/>
      <dgm:spPr/>
    </dgm:pt>
    <dgm:pt modelId="{5EC8EBDC-7B70-433A-B26E-7003D07A4BF7}" type="pres">
      <dgm:prSet presAssocID="{613A1B28-B05F-41A1-9559-76A9AB1A96C4}" presName="parentText" presStyleLbl="node1" presStyleIdx="3" presStyleCnt="7">
        <dgm:presLayoutVars>
          <dgm:chMax val="0"/>
          <dgm:bulletEnabled val="1"/>
        </dgm:presLayoutVars>
      </dgm:prSet>
      <dgm:spPr/>
    </dgm:pt>
    <dgm:pt modelId="{EDEC7850-7B50-46EA-8EF5-AC80D26D2804}" type="pres">
      <dgm:prSet presAssocID="{C032A13B-736F-40A1-8E3B-C461054166D4}" presName="spacer" presStyleCnt="0"/>
      <dgm:spPr/>
    </dgm:pt>
    <dgm:pt modelId="{3A77BC71-EC6F-42AC-8C88-B81AF5D689EF}" type="pres">
      <dgm:prSet presAssocID="{70F74EA8-39BB-422D-848A-DDC50EEB72EC}" presName="parentText" presStyleLbl="node1" presStyleIdx="4" presStyleCnt="7">
        <dgm:presLayoutVars>
          <dgm:chMax val="0"/>
          <dgm:bulletEnabled val="1"/>
        </dgm:presLayoutVars>
      </dgm:prSet>
      <dgm:spPr/>
    </dgm:pt>
    <dgm:pt modelId="{8CDB2FD5-6C41-46A4-A46B-A4C6397D280C}" type="pres">
      <dgm:prSet presAssocID="{97B13FCF-3A21-45E8-AE86-D66C8DA3FC35}" presName="spacer" presStyleCnt="0"/>
      <dgm:spPr/>
    </dgm:pt>
    <dgm:pt modelId="{F11CEE14-A29C-4349-BF89-3C307742D623}" type="pres">
      <dgm:prSet presAssocID="{7790FCB5-146F-472D-BA8B-3CFF3DEB2866}" presName="parentText" presStyleLbl="node1" presStyleIdx="5" presStyleCnt="7">
        <dgm:presLayoutVars>
          <dgm:chMax val="0"/>
          <dgm:bulletEnabled val="1"/>
        </dgm:presLayoutVars>
      </dgm:prSet>
      <dgm:spPr/>
    </dgm:pt>
    <dgm:pt modelId="{9CEC79F3-6141-4FF6-9950-5CCCFCCE0368}" type="pres">
      <dgm:prSet presAssocID="{75C75E9E-F9A0-4F56-9472-B2BAC86594E8}" presName="spacer" presStyleCnt="0"/>
      <dgm:spPr/>
    </dgm:pt>
    <dgm:pt modelId="{41CA0A6B-1AC9-4725-B0D0-54CAF2AF9A31}" type="pres">
      <dgm:prSet presAssocID="{DA122289-D749-4B4D-A0B2-D20CA124DE5A}" presName="parentText" presStyleLbl="node1" presStyleIdx="6" presStyleCnt="7">
        <dgm:presLayoutVars>
          <dgm:chMax val="0"/>
          <dgm:bulletEnabled val="1"/>
        </dgm:presLayoutVars>
      </dgm:prSet>
      <dgm:spPr/>
    </dgm:pt>
  </dgm:ptLst>
  <dgm:cxnLst>
    <dgm:cxn modelId="{6B739103-8A9E-4C4B-9464-843186BED782}" srcId="{95F74405-2355-4958-ABA9-5AE8B034CB4E}" destId="{70F74EA8-39BB-422D-848A-DDC50EEB72EC}" srcOrd="4" destOrd="0" parTransId="{89C245E3-A82D-4475-BFE8-24A1355C971D}" sibTransId="{97B13FCF-3A21-45E8-AE86-D66C8DA3FC35}"/>
    <dgm:cxn modelId="{8EE3DD0F-F466-4D73-ABBC-1170D801FD96}" type="presOf" srcId="{95F74405-2355-4958-ABA9-5AE8B034CB4E}" destId="{A8794180-36C2-4C64-98DC-4CBDA6B929AD}" srcOrd="0" destOrd="0" presId="urn:microsoft.com/office/officeart/2005/8/layout/vList2"/>
    <dgm:cxn modelId="{66E5DD5F-6419-415D-B0DB-E5DC242F8052}" type="presOf" srcId="{70F74EA8-39BB-422D-848A-DDC50EEB72EC}" destId="{3A77BC71-EC6F-42AC-8C88-B81AF5D689EF}" srcOrd="0" destOrd="0" presId="urn:microsoft.com/office/officeart/2005/8/layout/vList2"/>
    <dgm:cxn modelId="{A4D33B4A-96FB-4CD4-AB89-2231924D7A40}" srcId="{95F74405-2355-4958-ABA9-5AE8B034CB4E}" destId="{613A1B28-B05F-41A1-9559-76A9AB1A96C4}" srcOrd="3" destOrd="0" parTransId="{77A16ECE-ABFE-4CCD-824A-8CF302938AE3}" sibTransId="{C032A13B-736F-40A1-8E3B-C461054166D4}"/>
    <dgm:cxn modelId="{4B55A56B-15C5-43CC-AEF5-43F209D2A928}" type="presOf" srcId="{DA122289-D749-4B4D-A0B2-D20CA124DE5A}" destId="{41CA0A6B-1AC9-4725-B0D0-54CAF2AF9A31}" srcOrd="0" destOrd="0" presId="urn:microsoft.com/office/officeart/2005/8/layout/vList2"/>
    <dgm:cxn modelId="{0FE1B56C-BF0C-4A64-8558-FF7FA63934EC}" srcId="{95F74405-2355-4958-ABA9-5AE8B034CB4E}" destId="{7790FCB5-146F-472D-BA8B-3CFF3DEB2866}" srcOrd="5" destOrd="0" parTransId="{C981EE65-B050-4914-BE0F-17935027CAD3}" sibTransId="{75C75E9E-F9A0-4F56-9472-B2BAC86594E8}"/>
    <dgm:cxn modelId="{E36CC34C-ECC1-4159-9656-177C658E6053}" srcId="{95F74405-2355-4958-ABA9-5AE8B034CB4E}" destId="{B5F8925D-597A-4DCC-BE37-BB7131358C5A}" srcOrd="2" destOrd="0" parTransId="{EB039C26-0155-45D8-8ABB-AD2DBCA3DE90}" sibTransId="{FAD4306E-6582-48C6-A0B0-435550A1211B}"/>
    <dgm:cxn modelId="{8AC95870-496B-45BE-85E5-BB2BB4DB97B0}" srcId="{95F74405-2355-4958-ABA9-5AE8B034CB4E}" destId="{4E929ABD-37FB-4033-9EDB-4069D77E9E1F}" srcOrd="0" destOrd="0" parTransId="{04403CAC-F65D-4783-A370-46E879234A93}" sibTransId="{A6C28CFA-154E-4FC3-8EE4-3CBE1BC0A3E3}"/>
    <dgm:cxn modelId="{D768DB71-66BB-46AF-B518-2E9B2AC67277}" type="presOf" srcId="{4E929ABD-37FB-4033-9EDB-4069D77E9E1F}" destId="{2EE7EDF8-F2A9-4886-BD0B-2E4372CE8E06}" srcOrd="0" destOrd="0" presId="urn:microsoft.com/office/officeart/2005/8/layout/vList2"/>
    <dgm:cxn modelId="{91D5AB84-FDE8-42B7-9331-08C2D6144187}" type="presOf" srcId="{613A1B28-B05F-41A1-9559-76A9AB1A96C4}" destId="{5EC8EBDC-7B70-433A-B26E-7003D07A4BF7}" srcOrd="0" destOrd="0" presId="urn:microsoft.com/office/officeart/2005/8/layout/vList2"/>
    <dgm:cxn modelId="{2A4D12B1-3969-4436-B7D6-2DD007C33C68}" type="presOf" srcId="{7790FCB5-146F-472D-BA8B-3CFF3DEB2866}" destId="{F11CEE14-A29C-4349-BF89-3C307742D623}" srcOrd="0" destOrd="0" presId="urn:microsoft.com/office/officeart/2005/8/layout/vList2"/>
    <dgm:cxn modelId="{2F4907E5-14C7-45EF-B213-4E1D096EDD83}" type="presOf" srcId="{9693C232-3C39-4254-A834-FB222C825335}" destId="{F7318550-D8BF-41FF-AA1F-83F01505A05D}" srcOrd="0" destOrd="0" presId="urn:microsoft.com/office/officeart/2005/8/layout/vList2"/>
    <dgm:cxn modelId="{A837BAF3-B2D8-4D54-B30D-0656FEE24BF7}" srcId="{95F74405-2355-4958-ABA9-5AE8B034CB4E}" destId="{9693C232-3C39-4254-A834-FB222C825335}" srcOrd="1" destOrd="0" parTransId="{3FF9F3FE-516F-4531-9FFE-6E220A494208}" sibTransId="{08E35108-DE92-4A09-8930-698949E495D5}"/>
    <dgm:cxn modelId="{4B4915F7-47FE-4595-BEB1-D89114EF62BA}" type="presOf" srcId="{B5F8925D-597A-4DCC-BE37-BB7131358C5A}" destId="{BFCC2E94-BC0B-4B59-A01D-A3ADB0FE0FB1}" srcOrd="0" destOrd="0" presId="urn:microsoft.com/office/officeart/2005/8/layout/vList2"/>
    <dgm:cxn modelId="{0A91D8FB-2A91-4514-A3A4-482CD22C87A4}" srcId="{95F74405-2355-4958-ABA9-5AE8B034CB4E}" destId="{DA122289-D749-4B4D-A0B2-D20CA124DE5A}" srcOrd="6" destOrd="0" parTransId="{CE282750-B00E-4D63-9E36-AB7E0EF945D3}" sibTransId="{475AD3C8-AB2F-440A-930C-61F5D61C1456}"/>
    <dgm:cxn modelId="{F0A607C2-A7A5-495B-9A14-7ED99A75C602}" type="presParOf" srcId="{A8794180-36C2-4C64-98DC-4CBDA6B929AD}" destId="{2EE7EDF8-F2A9-4886-BD0B-2E4372CE8E06}" srcOrd="0" destOrd="0" presId="urn:microsoft.com/office/officeart/2005/8/layout/vList2"/>
    <dgm:cxn modelId="{33C40DA1-B1F4-4AE3-8002-9A5A65B40810}" type="presParOf" srcId="{A8794180-36C2-4C64-98DC-4CBDA6B929AD}" destId="{32F5880B-44E1-4170-A5F1-82A4C7725FE1}" srcOrd="1" destOrd="0" presId="urn:microsoft.com/office/officeart/2005/8/layout/vList2"/>
    <dgm:cxn modelId="{2A7A0782-D9AE-41B3-A03C-DABE2A66EBC5}" type="presParOf" srcId="{A8794180-36C2-4C64-98DC-4CBDA6B929AD}" destId="{F7318550-D8BF-41FF-AA1F-83F01505A05D}" srcOrd="2" destOrd="0" presId="urn:microsoft.com/office/officeart/2005/8/layout/vList2"/>
    <dgm:cxn modelId="{B10F6B59-3F14-480F-90B5-F4613D796452}" type="presParOf" srcId="{A8794180-36C2-4C64-98DC-4CBDA6B929AD}" destId="{8612DCAB-F34F-4E4A-8F0A-32F6880EAD60}" srcOrd="3" destOrd="0" presId="urn:microsoft.com/office/officeart/2005/8/layout/vList2"/>
    <dgm:cxn modelId="{5913C742-A3E3-41DF-8A58-7D55FD3D968D}" type="presParOf" srcId="{A8794180-36C2-4C64-98DC-4CBDA6B929AD}" destId="{BFCC2E94-BC0B-4B59-A01D-A3ADB0FE0FB1}" srcOrd="4" destOrd="0" presId="urn:microsoft.com/office/officeart/2005/8/layout/vList2"/>
    <dgm:cxn modelId="{249D0B80-A7A2-4053-9204-E51FE0C84E04}" type="presParOf" srcId="{A8794180-36C2-4C64-98DC-4CBDA6B929AD}" destId="{2BAEF6A1-1B5B-4A0D-B4A1-0E0372F60C39}" srcOrd="5" destOrd="0" presId="urn:microsoft.com/office/officeart/2005/8/layout/vList2"/>
    <dgm:cxn modelId="{8D5EF784-CA72-407A-9CCF-34434D69EBB0}" type="presParOf" srcId="{A8794180-36C2-4C64-98DC-4CBDA6B929AD}" destId="{5EC8EBDC-7B70-433A-B26E-7003D07A4BF7}" srcOrd="6" destOrd="0" presId="urn:microsoft.com/office/officeart/2005/8/layout/vList2"/>
    <dgm:cxn modelId="{A8EE7328-0F7E-41BE-AD01-8E8FE725F53E}" type="presParOf" srcId="{A8794180-36C2-4C64-98DC-4CBDA6B929AD}" destId="{EDEC7850-7B50-46EA-8EF5-AC80D26D2804}" srcOrd="7" destOrd="0" presId="urn:microsoft.com/office/officeart/2005/8/layout/vList2"/>
    <dgm:cxn modelId="{91B424E6-4B12-4F51-8122-2A63BF26B34D}" type="presParOf" srcId="{A8794180-36C2-4C64-98DC-4CBDA6B929AD}" destId="{3A77BC71-EC6F-42AC-8C88-B81AF5D689EF}" srcOrd="8" destOrd="0" presId="urn:microsoft.com/office/officeart/2005/8/layout/vList2"/>
    <dgm:cxn modelId="{5B3A41D8-E623-431C-B2B6-3EDF40EC3F13}" type="presParOf" srcId="{A8794180-36C2-4C64-98DC-4CBDA6B929AD}" destId="{8CDB2FD5-6C41-46A4-A46B-A4C6397D280C}" srcOrd="9" destOrd="0" presId="urn:microsoft.com/office/officeart/2005/8/layout/vList2"/>
    <dgm:cxn modelId="{6E093F6D-D459-4AE1-A40A-F97BFF265435}" type="presParOf" srcId="{A8794180-36C2-4C64-98DC-4CBDA6B929AD}" destId="{F11CEE14-A29C-4349-BF89-3C307742D623}" srcOrd="10" destOrd="0" presId="urn:microsoft.com/office/officeart/2005/8/layout/vList2"/>
    <dgm:cxn modelId="{10103F1A-C31D-4885-9269-3AC95D4878F9}" type="presParOf" srcId="{A8794180-36C2-4C64-98DC-4CBDA6B929AD}" destId="{9CEC79F3-6141-4FF6-9950-5CCCFCCE0368}" srcOrd="11" destOrd="0" presId="urn:microsoft.com/office/officeart/2005/8/layout/vList2"/>
    <dgm:cxn modelId="{406D33E2-0729-41B6-BF43-E75A35DF4BD8}" type="presParOf" srcId="{A8794180-36C2-4C64-98DC-4CBDA6B929AD}" destId="{41CA0A6B-1AC9-4725-B0D0-54CAF2AF9A3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EB447-0AAA-4E95-A716-815AAD2B000F}"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3AFFE00F-8541-4D6D-BDFD-3E8A7B46C75D}">
      <dgm:prSet/>
      <dgm:spPr/>
      <dgm:t>
        <a:bodyPr/>
        <a:lstStyle/>
        <a:p>
          <a:r>
            <a:rPr lang="he-IL" dirty="0">
              <a:latin typeface="Alef" panose="00000500000000000000" pitchFamily="2" charset="-79"/>
              <a:cs typeface="Alef" panose="00000500000000000000" pitchFamily="2" charset="-79"/>
            </a:rPr>
            <a:t>קריסת מודל ההערכה המסורתי</a:t>
          </a:r>
          <a:endParaRPr lang="en-US" dirty="0">
            <a:latin typeface="Alef" panose="00000500000000000000" pitchFamily="2" charset="-79"/>
            <a:cs typeface="Alef" panose="00000500000000000000" pitchFamily="2" charset="-79"/>
          </a:endParaRPr>
        </a:p>
      </dgm:t>
    </dgm:pt>
    <dgm:pt modelId="{84AB8D92-4043-4E23-88FC-2DD7A49A0FAF}" type="parTrans" cxnId="{4245C553-08A9-493D-9063-549110514A2B}">
      <dgm:prSet/>
      <dgm:spPr/>
      <dgm:t>
        <a:bodyPr/>
        <a:lstStyle/>
        <a:p>
          <a:endParaRPr lang="en-US"/>
        </a:p>
      </dgm:t>
    </dgm:pt>
    <dgm:pt modelId="{CB31D1BE-DC0E-4DA4-B630-777A8ABC6309}" type="sibTrans" cxnId="{4245C553-08A9-493D-9063-549110514A2B}">
      <dgm:prSet/>
      <dgm:spPr/>
      <dgm:t>
        <a:bodyPr/>
        <a:lstStyle/>
        <a:p>
          <a:endParaRPr lang="en-US"/>
        </a:p>
      </dgm:t>
    </dgm:pt>
    <dgm:pt modelId="{007C677D-B058-4168-86FB-5645B56AF26A}">
      <dgm:prSet/>
      <dgm:spPr/>
      <dgm:t>
        <a:bodyPr/>
        <a:lstStyle/>
        <a:p>
          <a:r>
            <a:rPr lang="he-IL" dirty="0">
              <a:latin typeface="Alef" panose="00000500000000000000" pitchFamily="2" charset="-79"/>
              <a:cs typeface="Alef" panose="00000500000000000000" pitchFamily="2" charset="-79"/>
            </a:rPr>
            <a:t>זמינות אין סופית של ידע</a:t>
          </a:r>
          <a:endParaRPr lang="en-US" dirty="0">
            <a:latin typeface="Alef" panose="00000500000000000000" pitchFamily="2" charset="-79"/>
            <a:cs typeface="Alef" panose="00000500000000000000" pitchFamily="2" charset="-79"/>
          </a:endParaRPr>
        </a:p>
      </dgm:t>
    </dgm:pt>
    <dgm:pt modelId="{AF946083-3669-4E62-B102-FDCDE9A07866}" type="parTrans" cxnId="{5AF5EECF-B550-4FFC-BC14-294351A60A65}">
      <dgm:prSet/>
      <dgm:spPr/>
      <dgm:t>
        <a:bodyPr/>
        <a:lstStyle/>
        <a:p>
          <a:endParaRPr lang="en-US"/>
        </a:p>
      </dgm:t>
    </dgm:pt>
    <dgm:pt modelId="{A31C5B33-AE0B-4FDA-84AE-153B3E1742F2}" type="sibTrans" cxnId="{5AF5EECF-B550-4FFC-BC14-294351A60A65}">
      <dgm:prSet/>
      <dgm:spPr/>
      <dgm:t>
        <a:bodyPr/>
        <a:lstStyle/>
        <a:p>
          <a:endParaRPr lang="en-US"/>
        </a:p>
      </dgm:t>
    </dgm:pt>
    <dgm:pt modelId="{DFD91BAE-39EF-429C-ADAF-0F0D9C64EDF1}">
      <dgm:prSet/>
      <dgm:spPr/>
      <dgm:t>
        <a:bodyPr/>
        <a:lstStyle/>
        <a:p>
          <a:r>
            <a:rPr lang="he-IL" dirty="0">
              <a:latin typeface="Alef" panose="00000500000000000000" pitchFamily="2" charset="-79"/>
              <a:cs typeface="Alef" panose="00000500000000000000" pitchFamily="2" charset="-79"/>
            </a:rPr>
            <a:t>פרסונליזציה בלחיצת כפתור</a:t>
          </a:r>
          <a:endParaRPr lang="en-US" dirty="0">
            <a:latin typeface="Alef" panose="00000500000000000000" pitchFamily="2" charset="-79"/>
            <a:cs typeface="Alef" panose="00000500000000000000" pitchFamily="2" charset="-79"/>
          </a:endParaRPr>
        </a:p>
      </dgm:t>
    </dgm:pt>
    <dgm:pt modelId="{CDD2A0A1-32EB-41C9-A519-6CEABADCD64A}" type="parTrans" cxnId="{889AF0CA-DE01-4C83-8BD8-00A7C51CD20F}">
      <dgm:prSet/>
      <dgm:spPr/>
      <dgm:t>
        <a:bodyPr/>
        <a:lstStyle/>
        <a:p>
          <a:endParaRPr lang="en-US"/>
        </a:p>
      </dgm:t>
    </dgm:pt>
    <dgm:pt modelId="{D9BD6EFB-C7D0-44CE-9BEA-1157517291FB}" type="sibTrans" cxnId="{889AF0CA-DE01-4C83-8BD8-00A7C51CD20F}">
      <dgm:prSet/>
      <dgm:spPr/>
      <dgm:t>
        <a:bodyPr/>
        <a:lstStyle/>
        <a:p>
          <a:endParaRPr lang="en-US"/>
        </a:p>
      </dgm:t>
    </dgm:pt>
    <dgm:pt modelId="{3989936D-687D-427A-BF22-5AC489940B62}">
      <dgm:prSet/>
      <dgm:spPr/>
      <dgm:t>
        <a:bodyPr/>
        <a:lstStyle/>
        <a:p>
          <a:r>
            <a:rPr lang="he-IL" dirty="0">
              <a:latin typeface="Alef" panose="00000500000000000000" pitchFamily="2" charset="-79"/>
              <a:cs typeface="Alef" panose="00000500000000000000" pitchFamily="2" charset="-79"/>
            </a:rPr>
            <a:t>שינוי רדיקלי בסט הכישורים הנדרש</a:t>
          </a:r>
          <a:endParaRPr lang="en-US" dirty="0">
            <a:latin typeface="Alef" panose="00000500000000000000" pitchFamily="2" charset="-79"/>
            <a:cs typeface="Alef" panose="00000500000000000000" pitchFamily="2" charset="-79"/>
          </a:endParaRPr>
        </a:p>
      </dgm:t>
    </dgm:pt>
    <dgm:pt modelId="{EBF31026-8616-466B-A0A4-E67628CD2B25}" type="parTrans" cxnId="{4FACEE00-B2B4-4B1C-B05A-805FF112FBE8}">
      <dgm:prSet/>
      <dgm:spPr/>
      <dgm:t>
        <a:bodyPr/>
        <a:lstStyle/>
        <a:p>
          <a:endParaRPr lang="en-US"/>
        </a:p>
      </dgm:t>
    </dgm:pt>
    <dgm:pt modelId="{8CE5E377-860F-4905-B1A9-D8FE12FF39D4}" type="sibTrans" cxnId="{4FACEE00-B2B4-4B1C-B05A-805FF112FBE8}">
      <dgm:prSet/>
      <dgm:spPr/>
      <dgm:t>
        <a:bodyPr/>
        <a:lstStyle/>
        <a:p>
          <a:endParaRPr lang="en-US"/>
        </a:p>
      </dgm:t>
    </dgm:pt>
    <dgm:pt modelId="{D8EBC396-486D-46CD-B9CF-84022287AA11}" type="pres">
      <dgm:prSet presAssocID="{C59EB447-0AAA-4E95-A716-815AAD2B000F}" presName="matrix" presStyleCnt="0">
        <dgm:presLayoutVars>
          <dgm:chMax val="1"/>
          <dgm:dir val="rev"/>
          <dgm:resizeHandles val="exact"/>
        </dgm:presLayoutVars>
      </dgm:prSet>
      <dgm:spPr/>
    </dgm:pt>
    <dgm:pt modelId="{2C17D0AB-1796-49DD-B5E4-B5E4A4D26D0D}" type="pres">
      <dgm:prSet presAssocID="{C59EB447-0AAA-4E95-A716-815AAD2B000F}" presName="diamond" presStyleLbl="bgShp" presStyleIdx="0" presStyleCnt="1"/>
      <dgm:spPr/>
    </dgm:pt>
    <dgm:pt modelId="{62D43D9A-6F9E-4707-9F10-F32607DB7F12}" type="pres">
      <dgm:prSet presAssocID="{C59EB447-0AAA-4E95-A716-815AAD2B000F}" presName="quad1" presStyleLbl="node1" presStyleIdx="0" presStyleCnt="4">
        <dgm:presLayoutVars>
          <dgm:chMax val="0"/>
          <dgm:chPref val="0"/>
          <dgm:bulletEnabled val="1"/>
        </dgm:presLayoutVars>
      </dgm:prSet>
      <dgm:spPr/>
    </dgm:pt>
    <dgm:pt modelId="{F6148B24-5BEB-4F2D-BC23-901A72B8DE5F}" type="pres">
      <dgm:prSet presAssocID="{C59EB447-0AAA-4E95-A716-815AAD2B000F}" presName="quad2" presStyleLbl="node1" presStyleIdx="1" presStyleCnt="4">
        <dgm:presLayoutVars>
          <dgm:chMax val="0"/>
          <dgm:chPref val="0"/>
          <dgm:bulletEnabled val="1"/>
        </dgm:presLayoutVars>
      </dgm:prSet>
      <dgm:spPr/>
    </dgm:pt>
    <dgm:pt modelId="{F01ED42D-F119-4395-883F-821607F07258}" type="pres">
      <dgm:prSet presAssocID="{C59EB447-0AAA-4E95-A716-815AAD2B000F}" presName="quad3" presStyleLbl="node1" presStyleIdx="2" presStyleCnt="4">
        <dgm:presLayoutVars>
          <dgm:chMax val="0"/>
          <dgm:chPref val="0"/>
          <dgm:bulletEnabled val="1"/>
        </dgm:presLayoutVars>
      </dgm:prSet>
      <dgm:spPr/>
    </dgm:pt>
    <dgm:pt modelId="{E7D8F4AB-111E-4A14-AC2D-16E413B9CC6F}" type="pres">
      <dgm:prSet presAssocID="{C59EB447-0AAA-4E95-A716-815AAD2B000F}" presName="quad4" presStyleLbl="node1" presStyleIdx="3" presStyleCnt="4">
        <dgm:presLayoutVars>
          <dgm:chMax val="0"/>
          <dgm:chPref val="0"/>
          <dgm:bulletEnabled val="1"/>
        </dgm:presLayoutVars>
      </dgm:prSet>
      <dgm:spPr/>
    </dgm:pt>
  </dgm:ptLst>
  <dgm:cxnLst>
    <dgm:cxn modelId="{4FACEE00-B2B4-4B1C-B05A-805FF112FBE8}" srcId="{C59EB447-0AAA-4E95-A716-815AAD2B000F}" destId="{3989936D-687D-427A-BF22-5AC489940B62}" srcOrd="3" destOrd="0" parTransId="{EBF31026-8616-466B-A0A4-E67628CD2B25}" sibTransId="{8CE5E377-860F-4905-B1A9-D8FE12FF39D4}"/>
    <dgm:cxn modelId="{363B4C01-08FD-4B97-84B8-BA28A45B7B7E}" type="presOf" srcId="{DFD91BAE-39EF-429C-ADAF-0F0D9C64EDF1}" destId="{F01ED42D-F119-4395-883F-821607F07258}" srcOrd="0" destOrd="0" presId="urn:microsoft.com/office/officeart/2005/8/layout/matrix3"/>
    <dgm:cxn modelId="{CBD99F13-B426-4774-A64D-0232D7B24A4D}" type="presOf" srcId="{3989936D-687D-427A-BF22-5AC489940B62}" destId="{E7D8F4AB-111E-4A14-AC2D-16E413B9CC6F}" srcOrd="0" destOrd="0" presId="urn:microsoft.com/office/officeart/2005/8/layout/matrix3"/>
    <dgm:cxn modelId="{A515B12F-335F-4BAC-8B99-552C57750A54}" type="presOf" srcId="{007C677D-B058-4168-86FB-5645B56AF26A}" destId="{F6148B24-5BEB-4F2D-BC23-901A72B8DE5F}" srcOrd="0" destOrd="0" presId="urn:microsoft.com/office/officeart/2005/8/layout/matrix3"/>
    <dgm:cxn modelId="{4245C553-08A9-493D-9063-549110514A2B}" srcId="{C59EB447-0AAA-4E95-A716-815AAD2B000F}" destId="{3AFFE00F-8541-4D6D-BDFD-3E8A7B46C75D}" srcOrd="0" destOrd="0" parTransId="{84AB8D92-4043-4E23-88FC-2DD7A49A0FAF}" sibTransId="{CB31D1BE-DC0E-4DA4-B630-777A8ABC6309}"/>
    <dgm:cxn modelId="{1A033B76-226E-4C74-84DF-55F3836AA165}" type="presOf" srcId="{C59EB447-0AAA-4E95-A716-815AAD2B000F}" destId="{D8EBC396-486D-46CD-B9CF-84022287AA11}" srcOrd="0" destOrd="0" presId="urn:microsoft.com/office/officeart/2005/8/layout/matrix3"/>
    <dgm:cxn modelId="{94997A91-443E-4C80-9698-BF4CA03C9737}" type="presOf" srcId="{3AFFE00F-8541-4D6D-BDFD-3E8A7B46C75D}" destId="{62D43D9A-6F9E-4707-9F10-F32607DB7F12}" srcOrd="0" destOrd="0" presId="urn:microsoft.com/office/officeart/2005/8/layout/matrix3"/>
    <dgm:cxn modelId="{889AF0CA-DE01-4C83-8BD8-00A7C51CD20F}" srcId="{C59EB447-0AAA-4E95-A716-815AAD2B000F}" destId="{DFD91BAE-39EF-429C-ADAF-0F0D9C64EDF1}" srcOrd="2" destOrd="0" parTransId="{CDD2A0A1-32EB-41C9-A519-6CEABADCD64A}" sibTransId="{D9BD6EFB-C7D0-44CE-9BEA-1157517291FB}"/>
    <dgm:cxn modelId="{5AF5EECF-B550-4FFC-BC14-294351A60A65}" srcId="{C59EB447-0AAA-4E95-A716-815AAD2B000F}" destId="{007C677D-B058-4168-86FB-5645B56AF26A}" srcOrd="1" destOrd="0" parTransId="{AF946083-3669-4E62-B102-FDCDE9A07866}" sibTransId="{A31C5B33-AE0B-4FDA-84AE-153B3E1742F2}"/>
    <dgm:cxn modelId="{374036FF-F473-4591-86BA-4B3812786AAC}" type="presParOf" srcId="{D8EBC396-486D-46CD-B9CF-84022287AA11}" destId="{2C17D0AB-1796-49DD-B5E4-B5E4A4D26D0D}" srcOrd="0" destOrd="0" presId="urn:microsoft.com/office/officeart/2005/8/layout/matrix3"/>
    <dgm:cxn modelId="{7157E511-1BC5-4F2F-930E-A613B1EDB96D}" type="presParOf" srcId="{D8EBC396-486D-46CD-B9CF-84022287AA11}" destId="{62D43D9A-6F9E-4707-9F10-F32607DB7F12}" srcOrd="1" destOrd="0" presId="urn:microsoft.com/office/officeart/2005/8/layout/matrix3"/>
    <dgm:cxn modelId="{2FC86538-2C45-4124-9C17-62DF498A699E}" type="presParOf" srcId="{D8EBC396-486D-46CD-B9CF-84022287AA11}" destId="{F6148B24-5BEB-4F2D-BC23-901A72B8DE5F}" srcOrd="2" destOrd="0" presId="urn:microsoft.com/office/officeart/2005/8/layout/matrix3"/>
    <dgm:cxn modelId="{49D398EE-5C58-4CAD-A48C-79ED00DBADBB}" type="presParOf" srcId="{D8EBC396-486D-46CD-B9CF-84022287AA11}" destId="{F01ED42D-F119-4395-883F-821607F07258}" srcOrd="3" destOrd="0" presId="urn:microsoft.com/office/officeart/2005/8/layout/matrix3"/>
    <dgm:cxn modelId="{A96DA229-9B6A-4673-B29F-79C073D0E3D7}" type="presParOf" srcId="{D8EBC396-486D-46CD-B9CF-84022287AA11}" destId="{E7D8F4AB-111E-4A14-AC2D-16E413B9CC6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BC7E6-5626-45F4-98D7-0070FA8BD04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5FA0B27-0367-4B63-9C49-F7D4EA03E3FE}">
      <dgm:prSet/>
      <dgm:spPr/>
      <dgm:t>
        <a:bodyPr/>
        <a:lstStyle/>
        <a:p>
          <a:r>
            <a:rPr lang="he-IL" dirty="0">
              <a:latin typeface="Alef" panose="00000500000000000000" pitchFamily="2" charset="-79"/>
              <a:cs typeface="Alef" panose="00000500000000000000" pitchFamily="2" charset="-79"/>
            </a:rPr>
            <a:t>מבחנים עם דף ועט</a:t>
          </a:r>
          <a:endParaRPr lang="en-US" dirty="0">
            <a:latin typeface="Alef" panose="00000500000000000000" pitchFamily="2" charset="-79"/>
            <a:cs typeface="Alef" panose="00000500000000000000" pitchFamily="2" charset="-79"/>
          </a:endParaRPr>
        </a:p>
      </dgm:t>
    </dgm:pt>
    <dgm:pt modelId="{DDD50407-5A34-4EB8-AB78-11E75AD58105}" type="parTrans" cxnId="{7D54C4EC-DDA7-42EE-A575-514665DF6A93}">
      <dgm:prSet/>
      <dgm:spPr/>
      <dgm:t>
        <a:bodyPr/>
        <a:lstStyle/>
        <a:p>
          <a:endParaRPr lang="en-US"/>
        </a:p>
      </dgm:t>
    </dgm:pt>
    <dgm:pt modelId="{4E512FF4-D750-4D0D-9315-11B4F703408B}" type="sibTrans" cxnId="{7D54C4EC-DDA7-42EE-A575-514665DF6A93}">
      <dgm:prSet/>
      <dgm:spPr/>
      <dgm:t>
        <a:bodyPr/>
        <a:lstStyle/>
        <a:p>
          <a:endParaRPr lang="en-US"/>
        </a:p>
      </dgm:t>
    </dgm:pt>
    <dgm:pt modelId="{90FCBDD4-93A0-47BC-9C46-B4F90D6E3548}">
      <dgm:prSet/>
      <dgm:spPr/>
      <dgm:t>
        <a:bodyPr/>
        <a:lstStyle/>
        <a:p>
          <a:r>
            <a:rPr lang="he-IL">
              <a:latin typeface="Alef" panose="00000500000000000000" pitchFamily="2" charset="-79"/>
              <a:cs typeface="Alef" panose="00000500000000000000" pitchFamily="2" charset="-79"/>
            </a:rPr>
            <a:t>בחינה בע"פ</a:t>
          </a:r>
          <a:endParaRPr lang="en-US">
            <a:latin typeface="Alef" panose="00000500000000000000" pitchFamily="2" charset="-79"/>
            <a:cs typeface="Alef" panose="00000500000000000000" pitchFamily="2" charset="-79"/>
          </a:endParaRPr>
        </a:p>
      </dgm:t>
    </dgm:pt>
    <dgm:pt modelId="{34EBDBB9-81E9-4AC8-BE76-B7FD15A10A42}" type="parTrans" cxnId="{C363C17C-6DFD-4AF3-B1EE-0F853AD0FAA8}">
      <dgm:prSet/>
      <dgm:spPr/>
      <dgm:t>
        <a:bodyPr/>
        <a:lstStyle/>
        <a:p>
          <a:endParaRPr lang="en-US"/>
        </a:p>
      </dgm:t>
    </dgm:pt>
    <dgm:pt modelId="{D6145362-A0A6-4C62-B6DA-A891A1420C4C}" type="sibTrans" cxnId="{C363C17C-6DFD-4AF3-B1EE-0F853AD0FAA8}">
      <dgm:prSet/>
      <dgm:spPr/>
      <dgm:t>
        <a:bodyPr/>
        <a:lstStyle/>
        <a:p>
          <a:endParaRPr lang="en-US"/>
        </a:p>
      </dgm:t>
    </dgm:pt>
    <dgm:pt modelId="{63F94E4C-0D62-45F2-8C33-CD34D5AF37B7}">
      <dgm:prSet/>
      <dgm:spPr/>
      <dgm:t>
        <a:bodyPr/>
        <a:lstStyle/>
        <a:p>
          <a:r>
            <a:rPr lang="he-IL" dirty="0">
              <a:latin typeface="Alef" panose="00000500000000000000" pitchFamily="2" charset="-79"/>
              <a:cs typeface="Alef" panose="00000500000000000000" pitchFamily="2" charset="-79"/>
            </a:rPr>
            <a:t>ניתוח תהליך העבודה עם הבינה המלאכותית</a:t>
          </a:r>
          <a:endParaRPr lang="en-US" dirty="0">
            <a:latin typeface="Alef" panose="00000500000000000000" pitchFamily="2" charset="-79"/>
            <a:cs typeface="Alef" panose="00000500000000000000" pitchFamily="2" charset="-79"/>
          </a:endParaRPr>
        </a:p>
      </dgm:t>
    </dgm:pt>
    <dgm:pt modelId="{12AE2452-C128-4440-B296-5DED327A4518}" type="parTrans" cxnId="{F191C3F0-5D8F-40DA-B73E-24DE8B870755}">
      <dgm:prSet/>
      <dgm:spPr/>
      <dgm:t>
        <a:bodyPr/>
        <a:lstStyle/>
        <a:p>
          <a:endParaRPr lang="en-US"/>
        </a:p>
      </dgm:t>
    </dgm:pt>
    <dgm:pt modelId="{033B344F-18A8-426A-81AF-4B6271B38952}" type="sibTrans" cxnId="{F191C3F0-5D8F-40DA-B73E-24DE8B870755}">
      <dgm:prSet/>
      <dgm:spPr/>
      <dgm:t>
        <a:bodyPr/>
        <a:lstStyle/>
        <a:p>
          <a:endParaRPr lang="en-US"/>
        </a:p>
      </dgm:t>
    </dgm:pt>
    <dgm:pt modelId="{36F12155-B70F-47F8-B34D-886C73BE54FE}">
      <dgm:prSet/>
      <dgm:spPr/>
      <dgm:t>
        <a:bodyPr/>
        <a:lstStyle/>
        <a:p>
          <a:r>
            <a:rPr lang="he-IL">
              <a:latin typeface="Alef" panose="00000500000000000000" pitchFamily="2" charset="-79"/>
              <a:cs typeface="Alef" panose="00000500000000000000" pitchFamily="2" charset="-79"/>
            </a:rPr>
            <a:t>העלאת רמת הסיבוכיות של המטלות</a:t>
          </a:r>
          <a:endParaRPr lang="en-US">
            <a:latin typeface="Alef" panose="00000500000000000000" pitchFamily="2" charset="-79"/>
            <a:cs typeface="Alef" panose="00000500000000000000" pitchFamily="2" charset="-79"/>
          </a:endParaRPr>
        </a:p>
      </dgm:t>
    </dgm:pt>
    <dgm:pt modelId="{41C42522-F7FF-434F-8493-802744CCEB5D}" type="parTrans" cxnId="{EB881F05-083F-4FEA-8860-BE3FFF0D5BC3}">
      <dgm:prSet/>
      <dgm:spPr/>
      <dgm:t>
        <a:bodyPr/>
        <a:lstStyle/>
        <a:p>
          <a:endParaRPr lang="en-US"/>
        </a:p>
      </dgm:t>
    </dgm:pt>
    <dgm:pt modelId="{870A2C8D-704C-467F-B6EE-F9D411E6A05B}" type="sibTrans" cxnId="{EB881F05-083F-4FEA-8860-BE3FFF0D5BC3}">
      <dgm:prSet/>
      <dgm:spPr/>
      <dgm:t>
        <a:bodyPr/>
        <a:lstStyle/>
        <a:p>
          <a:endParaRPr lang="en-US"/>
        </a:p>
      </dgm:t>
    </dgm:pt>
    <dgm:pt modelId="{9C0F8F38-1260-4AE5-8BDF-F3E4A0AA7B8D}">
      <dgm:prSet/>
      <dgm:spPr/>
      <dgm:t>
        <a:bodyPr/>
        <a:lstStyle/>
        <a:p>
          <a:r>
            <a:rPr lang="he-IL">
              <a:latin typeface="Alef" panose="00000500000000000000" pitchFamily="2" charset="-79"/>
              <a:cs typeface="Alef" panose="00000500000000000000" pitchFamily="2" charset="-79"/>
            </a:rPr>
            <a:t>מציאת הפגמים בתוצרי הבינה המלאכותית</a:t>
          </a:r>
          <a:endParaRPr lang="en-US">
            <a:latin typeface="Alef" panose="00000500000000000000" pitchFamily="2" charset="-79"/>
            <a:cs typeface="Alef" panose="00000500000000000000" pitchFamily="2" charset="-79"/>
          </a:endParaRPr>
        </a:p>
      </dgm:t>
    </dgm:pt>
    <dgm:pt modelId="{08B31E1D-B94B-45F4-BA21-8480DDF2CD20}" type="parTrans" cxnId="{56A548BC-910F-4A82-85D7-3FE6B516182A}">
      <dgm:prSet/>
      <dgm:spPr/>
      <dgm:t>
        <a:bodyPr/>
        <a:lstStyle/>
        <a:p>
          <a:endParaRPr lang="en-US"/>
        </a:p>
      </dgm:t>
    </dgm:pt>
    <dgm:pt modelId="{E3BF6B90-05FB-40A1-9C01-61FC24EE55CC}" type="sibTrans" cxnId="{56A548BC-910F-4A82-85D7-3FE6B516182A}">
      <dgm:prSet/>
      <dgm:spPr/>
      <dgm:t>
        <a:bodyPr/>
        <a:lstStyle/>
        <a:p>
          <a:endParaRPr lang="en-US"/>
        </a:p>
      </dgm:t>
    </dgm:pt>
    <dgm:pt modelId="{9FDA20EF-4E08-43CE-8D14-4CA8EF1BF859}">
      <dgm:prSet/>
      <dgm:spPr/>
      <dgm:t>
        <a:bodyPr/>
        <a:lstStyle/>
        <a:p>
          <a:r>
            <a:rPr lang="he-IL" dirty="0">
              <a:latin typeface="Alef" panose="00000500000000000000" pitchFamily="2" charset="-79"/>
              <a:cs typeface="Alef" panose="00000500000000000000" pitchFamily="2" charset="-79"/>
            </a:rPr>
            <a:t>עיצוב מטלות שמשלבות בינה מלאכותית</a:t>
          </a:r>
          <a:endParaRPr lang="en-US" dirty="0">
            <a:latin typeface="Alef" panose="00000500000000000000" pitchFamily="2" charset="-79"/>
            <a:cs typeface="Alef" panose="00000500000000000000" pitchFamily="2" charset="-79"/>
          </a:endParaRPr>
        </a:p>
      </dgm:t>
    </dgm:pt>
    <dgm:pt modelId="{327B1087-2384-497C-B598-DAEE87567F1B}" type="parTrans" cxnId="{4CEF5714-690D-4ADD-AA43-F3E80EBA0B0A}">
      <dgm:prSet/>
      <dgm:spPr/>
      <dgm:t>
        <a:bodyPr/>
        <a:lstStyle/>
        <a:p>
          <a:endParaRPr lang="en-US"/>
        </a:p>
      </dgm:t>
    </dgm:pt>
    <dgm:pt modelId="{C3B2C92D-CB3B-4D20-A18F-7BE924ACF20F}" type="sibTrans" cxnId="{4CEF5714-690D-4ADD-AA43-F3E80EBA0B0A}">
      <dgm:prSet/>
      <dgm:spPr/>
      <dgm:t>
        <a:bodyPr/>
        <a:lstStyle/>
        <a:p>
          <a:endParaRPr lang="en-US"/>
        </a:p>
      </dgm:t>
    </dgm:pt>
    <dgm:pt modelId="{6C34BFC6-3D3D-483F-B11F-020F6710F5AF}" type="pres">
      <dgm:prSet presAssocID="{A8FBC7E6-5626-45F4-98D7-0070FA8BD045}" presName="diagram" presStyleCnt="0">
        <dgm:presLayoutVars>
          <dgm:dir val="rev"/>
          <dgm:resizeHandles val="exact"/>
        </dgm:presLayoutVars>
      </dgm:prSet>
      <dgm:spPr/>
    </dgm:pt>
    <dgm:pt modelId="{0DECF053-5426-4CE5-9480-A62397160B72}" type="pres">
      <dgm:prSet presAssocID="{25FA0B27-0367-4B63-9C49-F7D4EA03E3FE}" presName="node" presStyleLbl="node1" presStyleIdx="0" presStyleCnt="6">
        <dgm:presLayoutVars>
          <dgm:bulletEnabled val="1"/>
        </dgm:presLayoutVars>
      </dgm:prSet>
      <dgm:spPr/>
    </dgm:pt>
    <dgm:pt modelId="{ED45FFED-A1AC-42AA-AF5B-07FC4688D1A2}" type="pres">
      <dgm:prSet presAssocID="{4E512FF4-D750-4D0D-9315-11B4F703408B}" presName="sibTrans" presStyleCnt="0"/>
      <dgm:spPr/>
    </dgm:pt>
    <dgm:pt modelId="{DAE58CCD-F338-4C1A-AA3A-0939FC3A3CD7}" type="pres">
      <dgm:prSet presAssocID="{90FCBDD4-93A0-47BC-9C46-B4F90D6E3548}" presName="node" presStyleLbl="node1" presStyleIdx="1" presStyleCnt="6">
        <dgm:presLayoutVars>
          <dgm:bulletEnabled val="1"/>
        </dgm:presLayoutVars>
      </dgm:prSet>
      <dgm:spPr/>
    </dgm:pt>
    <dgm:pt modelId="{7D47E145-BFE9-441F-9598-4BB8ADB16854}" type="pres">
      <dgm:prSet presAssocID="{D6145362-A0A6-4C62-B6DA-A891A1420C4C}" presName="sibTrans" presStyleCnt="0"/>
      <dgm:spPr/>
    </dgm:pt>
    <dgm:pt modelId="{57AAA4CD-55FB-42AA-99CB-D2EAC02C3762}" type="pres">
      <dgm:prSet presAssocID="{63F94E4C-0D62-45F2-8C33-CD34D5AF37B7}" presName="node" presStyleLbl="node1" presStyleIdx="2" presStyleCnt="6">
        <dgm:presLayoutVars>
          <dgm:bulletEnabled val="1"/>
        </dgm:presLayoutVars>
      </dgm:prSet>
      <dgm:spPr/>
    </dgm:pt>
    <dgm:pt modelId="{C338A295-77D1-4BF1-A229-500AC4B7ADBB}" type="pres">
      <dgm:prSet presAssocID="{033B344F-18A8-426A-81AF-4B6271B38952}" presName="sibTrans" presStyleCnt="0"/>
      <dgm:spPr/>
    </dgm:pt>
    <dgm:pt modelId="{362811E2-1BEF-494F-96FD-A9CCAB095A00}" type="pres">
      <dgm:prSet presAssocID="{36F12155-B70F-47F8-B34D-886C73BE54FE}" presName="node" presStyleLbl="node1" presStyleIdx="3" presStyleCnt="6">
        <dgm:presLayoutVars>
          <dgm:bulletEnabled val="1"/>
        </dgm:presLayoutVars>
      </dgm:prSet>
      <dgm:spPr/>
    </dgm:pt>
    <dgm:pt modelId="{DBCA976C-D17D-48A0-8BB0-C98076564DA8}" type="pres">
      <dgm:prSet presAssocID="{870A2C8D-704C-467F-B6EE-F9D411E6A05B}" presName="sibTrans" presStyleCnt="0"/>
      <dgm:spPr/>
    </dgm:pt>
    <dgm:pt modelId="{A8BC6B15-D790-418A-8FFB-BB5DD0FA927A}" type="pres">
      <dgm:prSet presAssocID="{9C0F8F38-1260-4AE5-8BDF-F3E4A0AA7B8D}" presName="node" presStyleLbl="node1" presStyleIdx="4" presStyleCnt="6">
        <dgm:presLayoutVars>
          <dgm:bulletEnabled val="1"/>
        </dgm:presLayoutVars>
      </dgm:prSet>
      <dgm:spPr/>
    </dgm:pt>
    <dgm:pt modelId="{7F1F2C9E-E884-4DC2-A8CE-11193D36B136}" type="pres">
      <dgm:prSet presAssocID="{E3BF6B90-05FB-40A1-9C01-61FC24EE55CC}" presName="sibTrans" presStyleCnt="0"/>
      <dgm:spPr/>
    </dgm:pt>
    <dgm:pt modelId="{0001D5E6-4559-42B8-9A97-62942EB0ED02}" type="pres">
      <dgm:prSet presAssocID="{9FDA20EF-4E08-43CE-8D14-4CA8EF1BF859}" presName="node" presStyleLbl="node1" presStyleIdx="5" presStyleCnt="6">
        <dgm:presLayoutVars>
          <dgm:bulletEnabled val="1"/>
        </dgm:presLayoutVars>
      </dgm:prSet>
      <dgm:spPr/>
    </dgm:pt>
  </dgm:ptLst>
  <dgm:cxnLst>
    <dgm:cxn modelId="{EB881F05-083F-4FEA-8860-BE3FFF0D5BC3}" srcId="{A8FBC7E6-5626-45F4-98D7-0070FA8BD045}" destId="{36F12155-B70F-47F8-B34D-886C73BE54FE}" srcOrd="3" destOrd="0" parTransId="{41C42522-F7FF-434F-8493-802744CCEB5D}" sibTransId="{870A2C8D-704C-467F-B6EE-F9D411E6A05B}"/>
    <dgm:cxn modelId="{4CEF5714-690D-4ADD-AA43-F3E80EBA0B0A}" srcId="{A8FBC7E6-5626-45F4-98D7-0070FA8BD045}" destId="{9FDA20EF-4E08-43CE-8D14-4CA8EF1BF859}" srcOrd="5" destOrd="0" parTransId="{327B1087-2384-497C-B598-DAEE87567F1B}" sibTransId="{C3B2C92D-CB3B-4D20-A18F-7BE924ACF20F}"/>
    <dgm:cxn modelId="{E4AAE15C-9205-4295-9E06-A008DBA1DCED}" type="presOf" srcId="{A8FBC7E6-5626-45F4-98D7-0070FA8BD045}" destId="{6C34BFC6-3D3D-483F-B11F-020F6710F5AF}" srcOrd="0" destOrd="0" presId="urn:microsoft.com/office/officeart/2005/8/layout/default"/>
    <dgm:cxn modelId="{5E15C449-1364-480E-AB0E-0540C643D6E6}" type="presOf" srcId="{90FCBDD4-93A0-47BC-9C46-B4F90D6E3548}" destId="{DAE58CCD-F338-4C1A-AA3A-0939FC3A3CD7}" srcOrd="0" destOrd="0" presId="urn:microsoft.com/office/officeart/2005/8/layout/default"/>
    <dgm:cxn modelId="{C363C17C-6DFD-4AF3-B1EE-0F853AD0FAA8}" srcId="{A8FBC7E6-5626-45F4-98D7-0070FA8BD045}" destId="{90FCBDD4-93A0-47BC-9C46-B4F90D6E3548}" srcOrd="1" destOrd="0" parTransId="{34EBDBB9-81E9-4AC8-BE76-B7FD15A10A42}" sibTransId="{D6145362-A0A6-4C62-B6DA-A891A1420C4C}"/>
    <dgm:cxn modelId="{4E80D983-6EE9-4D25-A334-BF161FFBB359}" type="presOf" srcId="{63F94E4C-0D62-45F2-8C33-CD34D5AF37B7}" destId="{57AAA4CD-55FB-42AA-99CB-D2EAC02C3762}" srcOrd="0" destOrd="0" presId="urn:microsoft.com/office/officeart/2005/8/layout/default"/>
    <dgm:cxn modelId="{7D3473AF-2552-4A1C-ABEC-053095A6356E}" type="presOf" srcId="{25FA0B27-0367-4B63-9C49-F7D4EA03E3FE}" destId="{0DECF053-5426-4CE5-9480-A62397160B72}" srcOrd="0" destOrd="0" presId="urn:microsoft.com/office/officeart/2005/8/layout/default"/>
    <dgm:cxn modelId="{9AF782B7-A483-4786-8C0E-6399740509A7}" type="presOf" srcId="{9FDA20EF-4E08-43CE-8D14-4CA8EF1BF859}" destId="{0001D5E6-4559-42B8-9A97-62942EB0ED02}" srcOrd="0" destOrd="0" presId="urn:microsoft.com/office/officeart/2005/8/layout/default"/>
    <dgm:cxn modelId="{E85188B8-7E1F-41B4-B119-5D6B7A4CD2AF}" type="presOf" srcId="{9C0F8F38-1260-4AE5-8BDF-F3E4A0AA7B8D}" destId="{A8BC6B15-D790-418A-8FFB-BB5DD0FA927A}" srcOrd="0" destOrd="0" presId="urn:microsoft.com/office/officeart/2005/8/layout/default"/>
    <dgm:cxn modelId="{56A548BC-910F-4A82-85D7-3FE6B516182A}" srcId="{A8FBC7E6-5626-45F4-98D7-0070FA8BD045}" destId="{9C0F8F38-1260-4AE5-8BDF-F3E4A0AA7B8D}" srcOrd="4" destOrd="0" parTransId="{08B31E1D-B94B-45F4-BA21-8480DDF2CD20}" sibTransId="{E3BF6B90-05FB-40A1-9C01-61FC24EE55CC}"/>
    <dgm:cxn modelId="{CF5BB9C0-3953-4460-8296-D730923FBD8F}" type="presOf" srcId="{36F12155-B70F-47F8-B34D-886C73BE54FE}" destId="{362811E2-1BEF-494F-96FD-A9CCAB095A00}" srcOrd="0" destOrd="0" presId="urn:microsoft.com/office/officeart/2005/8/layout/default"/>
    <dgm:cxn modelId="{7D54C4EC-DDA7-42EE-A575-514665DF6A93}" srcId="{A8FBC7E6-5626-45F4-98D7-0070FA8BD045}" destId="{25FA0B27-0367-4B63-9C49-F7D4EA03E3FE}" srcOrd="0" destOrd="0" parTransId="{DDD50407-5A34-4EB8-AB78-11E75AD58105}" sibTransId="{4E512FF4-D750-4D0D-9315-11B4F703408B}"/>
    <dgm:cxn modelId="{F191C3F0-5D8F-40DA-B73E-24DE8B870755}" srcId="{A8FBC7E6-5626-45F4-98D7-0070FA8BD045}" destId="{63F94E4C-0D62-45F2-8C33-CD34D5AF37B7}" srcOrd="2" destOrd="0" parTransId="{12AE2452-C128-4440-B296-5DED327A4518}" sibTransId="{033B344F-18A8-426A-81AF-4B6271B38952}"/>
    <dgm:cxn modelId="{A995484D-D4B8-47C7-9E2E-B33ED63330FA}" type="presParOf" srcId="{6C34BFC6-3D3D-483F-B11F-020F6710F5AF}" destId="{0DECF053-5426-4CE5-9480-A62397160B72}" srcOrd="0" destOrd="0" presId="urn:microsoft.com/office/officeart/2005/8/layout/default"/>
    <dgm:cxn modelId="{32C944EB-C439-4F44-B898-123262D50566}" type="presParOf" srcId="{6C34BFC6-3D3D-483F-B11F-020F6710F5AF}" destId="{ED45FFED-A1AC-42AA-AF5B-07FC4688D1A2}" srcOrd="1" destOrd="0" presId="urn:microsoft.com/office/officeart/2005/8/layout/default"/>
    <dgm:cxn modelId="{4A3838CB-67FE-4C23-AA94-90A384155FD5}" type="presParOf" srcId="{6C34BFC6-3D3D-483F-B11F-020F6710F5AF}" destId="{DAE58CCD-F338-4C1A-AA3A-0939FC3A3CD7}" srcOrd="2" destOrd="0" presId="urn:microsoft.com/office/officeart/2005/8/layout/default"/>
    <dgm:cxn modelId="{841E19BD-8A21-498F-A4D7-018BC592D0E4}" type="presParOf" srcId="{6C34BFC6-3D3D-483F-B11F-020F6710F5AF}" destId="{7D47E145-BFE9-441F-9598-4BB8ADB16854}" srcOrd="3" destOrd="0" presId="urn:microsoft.com/office/officeart/2005/8/layout/default"/>
    <dgm:cxn modelId="{7142ABA6-57B9-4FCB-B665-6807A3278F87}" type="presParOf" srcId="{6C34BFC6-3D3D-483F-B11F-020F6710F5AF}" destId="{57AAA4CD-55FB-42AA-99CB-D2EAC02C3762}" srcOrd="4" destOrd="0" presId="urn:microsoft.com/office/officeart/2005/8/layout/default"/>
    <dgm:cxn modelId="{AFF79206-3F9E-4B31-ADD8-1AFF5A33EDB4}" type="presParOf" srcId="{6C34BFC6-3D3D-483F-B11F-020F6710F5AF}" destId="{C338A295-77D1-4BF1-A229-500AC4B7ADBB}" srcOrd="5" destOrd="0" presId="urn:microsoft.com/office/officeart/2005/8/layout/default"/>
    <dgm:cxn modelId="{628E2839-48E4-4B94-934E-65F92FF6AFC1}" type="presParOf" srcId="{6C34BFC6-3D3D-483F-B11F-020F6710F5AF}" destId="{362811E2-1BEF-494F-96FD-A9CCAB095A00}" srcOrd="6" destOrd="0" presId="urn:microsoft.com/office/officeart/2005/8/layout/default"/>
    <dgm:cxn modelId="{04183275-C75B-46F9-8784-ABD5C9361879}" type="presParOf" srcId="{6C34BFC6-3D3D-483F-B11F-020F6710F5AF}" destId="{DBCA976C-D17D-48A0-8BB0-C98076564DA8}" srcOrd="7" destOrd="0" presId="urn:microsoft.com/office/officeart/2005/8/layout/default"/>
    <dgm:cxn modelId="{EB409A30-016B-4C90-9E3E-2739AF30AC3C}" type="presParOf" srcId="{6C34BFC6-3D3D-483F-B11F-020F6710F5AF}" destId="{A8BC6B15-D790-418A-8FFB-BB5DD0FA927A}" srcOrd="8" destOrd="0" presId="urn:microsoft.com/office/officeart/2005/8/layout/default"/>
    <dgm:cxn modelId="{5C40BE05-F6C4-44B7-9467-5A6F754E4526}" type="presParOf" srcId="{6C34BFC6-3D3D-483F-B11F-020F6710F5AF}" destId="{7F1F2C9E-E884-4DC2-A8CE-11193D36B136}" srcOrd="9" destOrd="0" presId="urn:microsoft.com/office/officeart/2005/8/layout/default"/>
    <dgm:cxn modelId="{DDE804DC-3599-4635-A63B-1D13A569B480}" type="presParOf" srcId="{6C34BFC6-3D3D-483F-B11F-020F6710F5AF}" destId="{0001D5E6-4559-42B8-9A97-62942EB0ED0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A84245-E8A6-4392-8E97-B9174F745BC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FBCF62A-9051-41DC-8F73-497854E08712}">
      <dgm:prSet/>
      <dgm:spPr/>
      <dgm:t>
        <a:bodyPr/>
        <a:lstStyle/>
        <a:p>
          <a:r>
            <a:rPr lang="he-IL">
              <a:latin typeface="Alef" panose="00000500000000000000" pitchFamily="2" charset="-79"/>
              <a:cs typeface="Alef" panose="00000500000000000000" pitchFamily="2" charset="-79"/>
            </a:rPr>
            <a:t>פֶּדָגוגיה </a:t>
          </a:r>
          <a:r>
            <a:rPr lang="en-US">
              <a:latin typeface="Alef" panose="00000500000000000000" pitchFamily="2" charset="-79"/>
              <a:cs typeface="Alef" panose="00000500000000000000" pitchFamily="2" charset="-79"/>
            </a:rPr>
            <a:t>Pedagogy</a:t>
          </a:r>
        </a:p>
      </dgm:t>
    </dgm:pt>
    <dgm:pt modelId="{B32D19E5-AFC7-498B-BF96-648078A1CE89}" type="parTrans" cxnId="{515622A8-3535-4F6D-8A40-21817F9614C7}">
      <dgm:prSet/>
      <dgm:spPr/>
      <dgm:t>
        <a:bodyPr/>
        <a:lstStyle/>
        <a:p>
          <a:endParaRPr lang="en-US"/>
        </a:p>
      </dgm:t>
    </dgm:pt>
    <dgm:pt modelId="{E3CFB058-1A92-47FA-886C-E3A9F101F118}" type="sibTrans" cxnId="{515622A8-3535-4F6D-8A40-21817F9614C7}">
      <dgm:prSet/>
      <dgm:spPr/>
      <dgm:t>
        <a:bodyPr/>
        <a:lstStyle/>
        <a:p>
          <a:endParaRPr lang="en-US"/>
        </a:p>
      </dgm:t>
    </dgm:pt>
    <dgm:pt modelId="{9775CC06-F3C1-4916-8849-83966999136C}">
      <dgm:prSet/>
      <dgm:spPr/>
      <dgm:t>
        <a:bodyPr/>
        <a:lstStyle/>
        <a:p>
          <a:r>
            <a:rPr lang="he-IL" dirty="0" err="1">
              <a:latin typeface="Alef" panose="00000500000000000000" pitchFamily="2" charset="-79"/>
              <a:cs typeface="Alef" panose="00000500000000000000" pitchFamily="2" charset="-79"/>
            </a:rPr>
            <a:t>אַנְדְרָגוֹגְיָה</a:t>
          </a:r>
          <a:r>
            <a:rPr lang="he-IL" dirty="0">
              <a:latin typeface="Alef" panose="00000500000000000000" pitchFamily="2" charset="-79"/>
              <a:cs typeface="Alef" panose="00000500000000000000" pitchFamily="2" charset="-79"/>
            </a:rPr>
            <a:t> </a:t>
          </a:r>
          <a:r>
            <a:rPr lang="en-US" dirty="0">
              <a:latin typeface="Alef" panose="00000500000000000000" pitchFamily="2" charset="-79"/>
              <a:cs typeface="Alef" panose="00000500000000000000" pitchFamily="2" charset="-79"/>
            </a:rPr>
            <a:t>Andragogy</a:t>
          </a:r>
        </a:p>
      </dgm:t>
    </dgm:pt>
    <dgm:pt modelId="{EB7B02EE-A861-4F2E-A70E-E35394D28DE9}" type="parTrans" cxnId="{DA085566-9FCC-4371-9594-73A94B0A0659}">
      <dgm:prSet/>
      <dgm:spPr/>
      <dgm:t>
        <a:bodyPr/>
        <a:lstStyle/>
        <a:p>
          <a:endParaRPr lang="en-US"/>
        </a:p>
      </dgm:t>
    </dgm:pt>
    <dgm:pt modelId="{572DC6D8-86B9-4E4B-9104-5D7AD6059F4C}" type="sibTrans" cxnId="{DA085566-9FCC-4371-9594-73A94B0A0659}">
      <dgm:prSet/>
      <dgm:spPr/>
      <dgm:t>
        <a:bodyPr/>
        <a:lstStyle/>
        <a:p>
          <a:endParaRPr lang="en-US"/>
        </a:p>
      </dgm:t>
    </dgm:pt>
    <dgm:pt modelId="{F0F02550-2AEA-4B7C-AE6D-6F6C0B2A18D3}">
      <dgm:prSet/>
      <dgm:spPr/>
      <dgm:t>
        <a:bodyPr/>
        <a:lstStyle/>
        <a:p>
          <a:r>
            <a:rPr lang="he-IL">
              <a:latin typeface="Alef" panose="00000500000000000000" pitchFamily="2" charset="-79"/>
              <a:cs typeface="Alef" panose="00000500000000000000" pitchFamily="2" charset="-79"/>
            </a:rPr>
            <a:t>אוטודידקטיקה </a:t>
          </a:r>
          <a:r>
            <a:rPr lang="en-US">
              <a:latin typeface="Alef" panose="00000500000000000000" pitchFamily="2" charset="-79"/>
              <a:cs typeface="Alef" panose="00000500000000000000" pitchFamily="2" charset="-79"/>
            </a:rPr>
            <a:t>Autodidacticism</a:t>
          </a:r>
        </a:p>
      </dgm:t>
    </dgm:pt>
    <dgm:pt modelId="{4B34BA4C-E658-420F-B67B-EE5E11DB7293}" type="parTrans" cxnId="{0D518B44-AB1E-4B1E-99AD-A7419BF0E9FE}">
      <dgm:prSet/>
      <dgm:spPr/>
      <dgm:t>
        <a:bodyPr/>
        <a:lstStyle/>
        <a:p>
          <a:endParaRPr lang="en-US"/>
        </a:p>
      </dgm:t>
    </dgm:pt>
    <dgm:pt modelId="{A82C7A6F-1B00-4EEB-B100-5843478E372C}" type="sibTrans" cxnId="{0D518B44-AB1E-4B1E-99AD-A7419BF0E9FE}">
      <dgm:prSet/>
      <dgm:spPr/>
      <dgm:t>
        <a:bodyPr/>
        <a:lstStyle/>
        <a:p>
          <a:endParaRPr lang="en-US"/>
        </a:p>
      </dgm:t>
    </dgm:pt>
    <dgm:pt modelId="{F100BBF8-82E8-4E56-A9CA-B12028460FBA}">
      <dgm:prSet/>
      <dgm:spPr/>
      <dgm:t>
        <a:bodyPr/>
        <a:lstStyle/>
        <a:p>
          <a:r>
            <a:rPr lang="he-IL" dirty="0" err="1">
              <a:latin typeface="Alef" panose="00000500000000000000" pitchFamily="2" charset="-79"/>
              <a:cs typeface="Alef" panose="00000500000000000000" pitchFamily="2" charset="-79"/>
            </a:rPr>
            <a:t>יוטגוגיה</a:t>
          </a:r>
          <a:r>
            <a:rPr lang="he-IL" dirty="0">
              <a:latin typeface="Alef" panose="00000500000000000000" pitchFamily="2" charset="-79"/>
              <a:cs typeface="Alef" panose="00000500000000000000" pitchFamily="2" charset="-79"/>
            </a:rPr>
            <a:t> </a:t>
          </a:r>
          <a:r>
            <a:rPr lang="en-US" dirty="0">
              <a:latin typeface="Alef" panose="00000500000000000000" pitchFamily="2" charset="-79"/>
              <a:cs typeface="Alef" panose="00000500000000000000" pitchFamily="2" charset="-79"/>
            </a:rPr>
            <a:t>Heutagogy</a:t>
          </a:r>
        </a:p>
      </dgm:t>
    </dgm:pt>
    <dgm:pt modelId="{972775D7-F0CA-4DDC-BBAF-C5AE250958AF}" type="parTrans" cxnId="{E5D27061-19E1-46CB-AEFA-250C4C87CB99}">
      <dgm:prSet/>
      <dgm:spPr/>
      <dgm:t>
        <a:bodyPr/>
        <a:lstStyle/>
        <a:p>
          <a:endParaRPr lang="en-US"/>
        </a:p>
      </dgm:t>
    </dgm:pt>
    <dgm:pt modelId="{36704C4E-17FF-4DDB-90CE-A4C8559E6C1B}" type="sibTrans" cxnId="{E5D27061-19E1-46CB-AEFA-250C4C87CB99}">
      <dgm:prSet/>
      <dgm:spPr/>
      <dgm:t>
        <a:bodyPr/>
        <a:lstStyle/>
        <a:p>
          <a:endParaRPr lang="en-US"/>
        </a:p>
      </dgm:t>
    </dgm:pt>
    <dgm:pt modelId="{4056B4DA-5F2B-4BBF-A2C2-318992F752D0}" type="pres">
      <dgm:prSet presAssocID="{B5A84245-E8A6-4392-8E97-B9174F745BCF}" presName="hierChild1" presStyleCnt="0">
        <dgm:presLayoutVars>
          <dgm:chPref val="1"/>
          <dgm:dir val="rev"/>
          <dgm:animOne val="branch"/>
          <dgm:animLvl val="lvl"/>
          <dgm:resizeHandles/>
        </dgm:presLayoutVars>
      </dgm:prSet>
      <dgm:spPr/>
    </dgm:pt>
    <dgm:pt modelId="{743574EC-DE8F-4B5D-A512-EB61EFB6982A}" type="pres">
      <dgm:prSet presAssocID="{3FBCF62A-9051-41DC-8F73-497854E08712}" presName="hierRoot1" presStyleCnt="0"/>
      <dgm:spPr/>
    </dgm:pt>
    <dgm:pt modelId="{117D7DEF-F0B3-47F3-80B3-0F6DC5081BE0}" type="pres">
      <dgm:prSet presAssocID="{3FBCF62A-9051-41DC-8F73-497854E08712}" presName="composite" presStyleCnt="0"/>
      <dgm:spPr/>
    </dgm:pt>
    <dgm:pt modelId="{A4EBACB8-2891-464F-A796-1FCFBBD8A7F2}" type="pres">
      <dgm:prSet presAssocID="{3FBCF62A-9051-41DC-8F73-497854E08712}" presName="background" presStyleLbl="node0" presStyleIdx="0" presStyleCnt="4"/>
      <dgm:spPr/>
    </dgm:pt>
    <dgm:pt modelId="{0C5FB006-439C-4861-91F7-1B1DA833C4C0}" type="pres">
      <dgm:prSet presAssocID="{3FBCF62A-9051-41DC-8F73-497854E08712}" presName="text" presStyleLbl="fgAcc0" presStyleIdx="0" presStyleCnt="4">
        <dgm:presLayoutVars>
          <dgm:chPref val="3"/>
        </dgm:presLayoutVars>
      </dgm:prSet>
      <dgm:spPr/>
    </dgm:pt>
    <dgm:pt modelId="{5B446658-B057-4F40-B305-38A8AE17B9D6}" type="pres">
      <dgm:prSet presAssocID="{3FBCF62A-9051-41DC-8F73-497854E08712}" presName="hierChild2" presStyleCnt="0"/>
      <dgm:spPr/>
    </dgm:pt>
    <dgm:pt modelId="{12D1F36B-4EC4-49FD-A9F1-71ECF6A31E2D}" type="pres">
      <dgm:prSet presAssocID="{9775CC06-F3C1-4916-8849-83966999136C}" presName="hierRoot1" presStyleCnt="0"/>
      <dgm:spPr/>
    </dgm:pt>
    <dgm:pt modelId="{C9A2FFA1-6044-4691-BA05-AB0E3CB23E71}" type="pres">
      <dgm:prSet presAssocID="{9775CC06-F3C1-4916-8849-83966999136C}" presName="composite" presStyleCnt="0"/>
      <dgm:spPr/>
    </dgm:pt>
    <dgm:pt modelId="{F0DA3658-3278-41F4-B56B-29885953BCD7}" type="pres">
      <dgm:prSet presAssocID="{9775CC06-F3C1-4916-8849-83966999136C}" presName="background" presStyleLbl="node0" presStyleIdx="1" presStyleCnt="4"/>
      <dgm:spPr/>
    </dgm:pt>
    <dgm:pt modelId="{6436AD12-4908-48EE-90D9-F1A5FB5F1198}" type="pres">
      <dgm:prSet presAssocID="{9775CC06-F3C1-4916-8849-83966999136C}" presName="text" presStyleLbl="fgAcc0" presStyleIdx="1" presStyleCnt="4">
        <dgm:presLayoutVars>
          <dgm:chPref val="3"/>
        </dgm:presLayoutVars>
      </dgm:prSet>
      <dgm:spPr/>
    </dgm:pt>
    <dgm:pt modelId="{5A4A196B-ABE1-49FC-B471-7D55289F8C3C}" type="pres">
      <dgm:prSet presAssocID="{9775CC06-F3C1-4916-8849-83966999136C}" presName="hierChild2" presStyleCnt="0"/>
      <dgm:spPr/>
    </dgm:pt>
    <dgm:pt modelId="{0D65964C-6A8B-4722-BB10-A6C34E3C8FD0}" type="pres">
      <dgm:prSet presAssocID="{F0F02550-2AEA-4B7C-AE6D-6F6C0B2A18D3}" presName="hierRoot1" presStyleCnt="0"/>
      <dgm:spPr/>
    </dgm:pt>
    <dgm:pt modelId="{DC96DC1C-D55C-4E24-AC99-5FBA8C1908F8}" type="pres">
      <dgm:prSet presAssocID="{F0F02550-2AEA-4B7C-AE6D-6F6C0B2A18D3}" presName="composite" presStyleCnt="0"/>
      <dgm:spPr/>
    </dgm:pt>
    <dgm:pt modelId="{4252C982-D911-42FD-BA4C-B97049592699}" type="pres">
      <dgm:prSet presAssocID="{F0F02550-2AEA-4B7C-AE6D-6F6C0B2A18D3}" presName="background" presStyleLbl="node0" presStyleIdx="2" presStyleCnt="4"/>
      <dgm:spPr/>
    </dgm:pt>
    <dgm:pt modelId="{EE3BDD0E-95D9-4C4D-9959-CFB6D49C6FE3}" type="pres">
      <dgm:prSet presAssocID="{F0F02550-2AEA-4B7C-AE6D-6F6C0B2A18D3}" presName="text" presStyleLbl="fgAcc0" presStyleIdx="2" presStyleCnt="4">
        <dgm:presLayoutVars>
          <dgm:chPref val="3"/>
        </dgm:presLayoutVars>
      </dgm:prSet>
      <dgm:spPr/>
    </dgm:pt>
    <dgm:pt modelId="{176E0367-8EBD-4173-AC47-85A1F2E12ECD}" type="pres">
      <dgm:prSet presAssocID="{F0F02550-2AEA-4B7C-AE6D-6F6C0B2A18D3}" presName="hierChild2" presStyleCnt="0"/>
      <dgm:spPr/>
    </dgm:pt>
    <dgm:pt modelId="{3EFAD026-6884-4415-BB70-D9D75AB7990A}" type="pres">
      <dgm:prSet presAssocID="{F100BBF8-82E8-4E56-A9CA-B12028460FBA}" presName="hierRoot1" presStyleCnt="0"/>
      <dgm:spPr/>
    </dgm:pt>
    <dgm:pt modelId="{76C3325B-645D-4518-80F1-FF435A66BD7C}" type="pres">
      <dgm:prSet presAssocID="{F100BBF8-82E8-4E56-A9CA-B12028460FBA}" presName="composite" presStyleCnt="0"/>
      <dgm:spPr/>
    </dgm:pt>
    <dgm:pt modelId="{1F5EAE5D-25CD-44D5-A0F7-FCCABFD11B70}" type="pres">
      <dgm:prSet presAssocID="{F100BBF8-82E8-4E56-A9CA-B12028460FBA}" presName="background" presStyleLbl="node0" presStyleIdx="3" presStyleCnt="4"/>
      <dgm:spPr/>
    </dgm:pt>
    <dgm:pt modelId="{5871B9A1-4E9B-4B65-BD56-58ACC428EA48}" type="pres">
      <dgm:prSet presAssocID="{F100BBF8-82E8-4E56-A9CA-B12028460FBA}" presName="text" presStyleLbl="fgAcc0" presStyleIdx="3" presStyleCnt="4">
        <dgm:presLayoutVars>
          <dgm:chPref val="3"/>
        </dgm:presLayoutVars>
      </dgm:prSet>
      <dgm:spPr/>
    </dgm:pt>
    <dgm:pt modelId="{D0E9911B-C880-4FA2-9EEF-B675B48DC20D}" type="pres">
      <dgm:prSet presAssocID="{F100BBF8-82E8-4E56-A9CA-B12028460FBA}" presName="hierChild2" presStyleCnt="0"/>
      <dgm:spPr/>
    </dgm:pt>
  </dgm:ptLst>
  <dgm:cxnLst>
    <dgm:cxn modelId="{70EFFB0A-9B0E-4D1B-9213-03BBB0A346E0}" type="presOf" srcId="{9775CC06-F3C1-4916-8849-83966999136C}" destId="{6436AD12-4908-48EE-90D9-F1A5FB5F1198}" srcOrd="0" destOrd="0" presId="urn:microsoft.com/office/officeart/2005/8/layout/hierarchy1"/>
    <dgm:cxn modelId="{1F9C833E-AAE9-49A1-B66D-99B708867680}" type="presOf" srcId="{F0F02550-2AEA-4B7C-AE6D-6F6C0B2A18D3}" destId="{EE3BDD0E-95D9-4C4D-9959-CFB6D49C6FE3}" srcOrd="0" destOrd="0" presId="urn:microsoft.com/office/officeart/2005/8/layout/hierarchy1"/>
    <dgm:cxn modelId="{E5D27061-19E1-46CB-AEFA-250C4C87CB99}" srcId="{B5A84245-E8A6-4392-8E97-B9174F745BCF}" destId="{F100BBF8-82E8-4E56-A9CA-B12028460FBA}" srcOrd="3" destOrd="0" parTransId="{972775D7-F0CA-4DDC-BBAF-C5AE250958AF}" sibTransId="{36704C4E-17FF-4DDB-90CE-A4C8559E6C1B}"/>
    <dgm:cxn modelId="{0D518B44-AB1E-4B1E-99AD-A7419BF0E9FE}" srcId="{B5A84245-E8A6-4392-8E97-B9174F745BCF}" destId="{F0F02550-2AEA-4B7C-AE6D-6F6C0B2A18D3}" srcOrd="2" destOrd="0" parTransId="{4B34BA4C-E658-420F-B67B-EE5E11DB7293}" sibTransId="{A82C7A6F-1B00-4EEB-B100-5843478E372C}"/>
    <dgm:cxn modelId="{DA085566-9FCC-4371-9594-73A94B0A0659}" srcId="{B5A84245-E8A6-4392-8E97-B9174F745BCF}" destId="{9775CC06-F3C1-4916-8849-83966999136C}" srcOrd="1" destOrd="0" parTransId="{EB7B02EE-A861-4F2E-A70E-E35394D28DE9}" sibTransId="{572DC6D8-86B9-4E4B-9104-5D7AD6059F4C}"/>
    <dgm:cxn modelId="{FE714781-2264-4872-B1B5-8B055AE10D68}" type="presOf" srcId="{F100BBF8-82E8-4E56-A9CA-B12028460FBA}" destId="{5871B9A1-4E9B-4B65-BD56-58ACC428EA48}" srcOrd="0" destOrd="0" presId="urn:microsoft.com/office/officeart/2005/8/layout/hierarchy1"/>
    <dgm:cxn modelId="{1D3BD8A4-F3DF-4B1B-A9CD-BF0518F65540}" type="presOf" srcId="{B5A84245-E8A6-4392-8E97-B9174F745BCF}" destId="{4056B4DA-5F2B-4BBF-A2C2-318992F752D0}" srcOrd="0" destOrd="0" presId="urn:microsoft.com/office/officeart/2005/8/layout/hierarchy1"/>
    <dgm:cxn modelId="{515622A8-3535-4F6D-8A40-21817F9614C7}" srcId="{B5A84245-E8A6-4392-8E97-B9174F745BCF}" destId="{3FBCF62A-9051-41DC-8F73-497854E08712}" srcOrd="0" destOrd="0" parTransId="{B32D19E5-AFC7-498B-BF96-648078A1CE89}" sibTransId="{E3CFB058-1A92-47FA-886C-E3A9F101F118}"/>
    <dgm:cxn modelId="{17FCBBBE-D277-4194-BF99-7370679CA0A9}" type="presOf" srcId="{3FBCF62A-9051-41DC-8F73-497854E08712}" destId="{0C5FB006-439C-4861-91F7-1B1DA833C4C0}" srcOrd="0" destOrd="0" presId="urn:microsoft.com/office/officeart/2005/8/layout/hierarchy1"/>
    <dgm:cxn modelId="{EAC0B4D4-1CE6-429B-9C82-F5935B88E75F}" type="presParOf" srcId="{4056B4DA-5F2B-4BBF-A2C2-318992F752D0}" destId="{743574EC-DE8F-4B5D-A512-EB61EFB6982A}" srcOrd="0" destOrd="0" presId="urn:microsoft.com/office/officeart/2005/8/layout/hierarchy1"/>
    <dgm:cxn modelId="{554A4965-3819-4B42-9835-881C01ABAD20}" type="presParOf" srcId="{743574EC-DE8F-4B5D-A512-EB61EFB6982A}" destId="{117D7DEF-F0B3-47F3-80B3-0F6DC5081BE0}" srcOrd="0" destOrd="0" presId="urn:microsoft.com/office/officeart/2005/8/layout/hierarchy1"/>
    <dgm:cxn modelId="{14D5CB8E-EC9E-4FA0-B37E-DB2A11180B8D}" type="presParOf" srcId="{117D7DEF-F0B3-47F3-80B3-0F6DC5081BE0}" destId="{A4EBACB8-2891-464F-A796-1FCFBBD8A7F2}" srcOrd="0" destOrd="0" presId="urn:microsoft.com/office/officeart/2005/8/layout/hierarchy1"/>
    <dgm:cxn modelId="{2D4D010C-60F3-4F47-9381-1668F1A6FD92}" type="presParOf" srcId="{117D7DEF-F0B3-47F3-80B3-0F6DC5081BE0}" destId="{0C5FB006-439C-4861-91F7-1B1DA833C4C0}" srcOrd="1" destOrd="0" presId="urn:microsoft.com/office/officeart/2005/8/layout/hierarchy1"/>
    <dgm:cxn modelId="{07458206-76AF-486E-AADD-574C0D82F3ED}" type="presParOf" srcId="{743574EC-DE8F-4B5D-A512-EB61EFB6982A}" destId="{5B446658-B057-4F40-B305-38A8AE17B9D6}" srcOrd="1" destOrd="0" presId="urn:microsoft.com/office/officeart/2005/8/layout/hierarchy1"/>
    <dgm:cxn modelId="{3548D7A1-0CD0-4BAF-B770-9B7D07A560D3}" type="presParOf" srcId="{4056B4DA-5F2B-4BBF-A2C2-318992F752D0}" destId="{12D1F36B-4EC4-49FD-A9F1-71ECF6A31E2D}" srcOrd="1" destOrd="0" presId="urn:microsoft.com/office/officeart/2005/8/layout/hierarchy1"/>
    <dgm:cxn modelId="{53082AFA-167B-4319-A563-A67F37B4EE78}" type="presParOf" srcId="{12D1F36B-4EC4-49FD-A9F1-71ECF6A31E2D}" destId="{C9A2FFA1-6044-4691-BA05-AB0E3CB23E71}" srcOrd="0" destOrd="0" presId="urn:microsoft.com/office/officeart/2005/8/layout/hierarchy1"/>
    <dgm:cxn modelId="{02F90628-227E-42D3-B7FF-67D67E2707DA}" type="presParOf" srcId="{C9A2FFA1-6044-4691-BA05-AB0E3CB23E71}" destId="{F0DA3658-3278-41F4-B56B-29885953BCD7}" srcOrd="0" destOrd="0" presId="urn:microsoft.com/office/officeart/2005/8/layout/hierarchy1"/>
    <dgm:cxn modelId="{416C700C-354F-4A59-B3C5-A438DBADC223}" type="presParOf" srcId="{C9A2FFA1-6044-4691-BA05-AB0E3CB23E71}" destId="{6436AD12-4908-48EE-90D9-F1A5FB5F1198}" srcOrd="1" destOrd="0" presId="urn:microsoft.com/office/officeart/2005/8/layout/hierarchy1"/>
    <dgm:cxn modelId="{31853AAA-7998-4396-B0BA-722EF95B12EF}" type="presParOf" srcId="{12D1F36B-4EC4-49FD-A9F1-71ECF6A31E2D}" destId="{5A4A196B-ABE1-49FC-B471-7D55289F8C3C}" srcOrd="1" destOrd="0" presId="urn:microsoft.com/office/officeart/2005/8/layout/hierarchy1"/>
    <dgm:cxn modelId="{01E9FCE9-E208-4752-B6F6-9923243E4639}" type="presParOf" srcId="{4056B4DA-5F2B-4BBF-A2C2-318992F752D0}" destId="{0D65964C-6A8B-4722-BB10-A6C34E3C8FD0}" srcOrd="2" destOrd="0" presId="urn:microsoft.com/office/officeart/2005/8/layout/hierarchy1"/>
    <dgm:cxn modelId="{D5B687C7-491C-4B56-9A04-0F3126181275}" type="presParOf" srcId="{0D65964C-6A8B-4722-BB10-A6C34E3C8FD0}" destId="{DC96DC1C-D55C-4E24-AC99-5FBA8C1908F8}" srcOrd="0" destOrd="0" presId="urn:microsoft.com/office/officeart/2005/8/layout/hierarchy1"/>
    <dgm:cxn modelId="{6B0BA88E-6414-441A-9852-D41EF363CC42}" type="presParOf" srcId="{DC96DC1C-D55C-4E24-AC99-5FBA8C1908F8}" destId="{4252C982-D911-42FD-BA4C-B97049592699}" srcOrd="0" destOrd="0" presId="urn:microsoft.com/office/officeart/2005/8/layout/hierarchy1"/>
    <dgm:cxn modelId="{19FC421F-A7E2-4DB5-9CC2-D0381FCEFF33}" type="presParOf" srcId="{DC96DC1C-D55C-4E24-AC99-5FBA8C1908F8}" destId="{EE3BDD0E-95D9-4C4D-9959-CFB6D49C6FE3}" srcOrd="1" destOrd="0" presId="urn:microsoft.com/office/officeart/2005/8/layout/hierarchy1"/>
    <dgm:cxn modelId="{31412305-038B-4BC2-B9E2-52993A58A5CE}" type="presParOf" srcId="{0D65964C-6A8B-4722-BB10-A6C34E3C8FD0}" destId="{176E0367-8EBD-4173-AC47-85A1F2E12ECD}" srcOrd="1" destOrd="0" presId="urn:microsoft.com/office/officeart/2005/8/layout/hierarchy1"/>
    <dgm:cxn modelId="{99C700D4-423C-4937-9E22-786B035E814A}" type="presParOf" srcId="{4056B4DA-5F2B-4BBF-A2C2-318992F752D0}" destId="{3EFAD026-6884-4415-BB70-D9D75AB7990A}" srcOrd="3" destOrd="0" presId="urn:microsoft.com/office/officeart/2005/8/layout/hierarchy1"/>
    <dgm:cxn modelId="{D1697136-F30D-499B-B11A-384C124A2482}" type="presParOf" srcId="{3EFAD026-6884-4415-BB70-D9D75AB7990A}" destId="{76C3325B-645D-4518-80F1-FF435A66BD7C}" srcOrd="0" destOrd="0" presId="urn:microsoft.com/office/officeart/2005/8/layout/hierarchy1"/>
    <dgm:cxn modelId="{81259BA5-B097-4FCF-B5EA-5ED14A32EB65}" type="presParOf" srcId="{76C3325B-645D-4518-80F1-FF435A66BD7C}" destId="{1F5EAE5D-25CD-44D5-A0F7-FCCABFD11B70}" srcOrd="0" destOrd="0" presId="urn:microsoft.com/office/officeart/2005/8/layout/hierarchy1"/>
    <dgm:cxn modelId="{B4135AFE-BDDF-41E4-BFD6-0FB34CE722DD}" type="presParOf" srcId="{76C3325B-645D-4518-80F1-FF435A66BD7C}" destId="{5871B9A1-4E9B-4B65-BD56-58ACC428EA48}" srcOrd="1" destOrd="0" presId="urn:microsoft.com/office/officeart/2005/8/layout/hierarchy1"/>
    <dgm:cxn modelId="{4FD5ACE5-CED6-4157-BF97-18159E93C160}" type="presParOf" srcId="{3EFAD026-6884-4415-BB70-D9D75AB7990A}" destId="{D0E9911B-C880-4FA2-9EEF-B675B48DC20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7F6E82-704F-444F-B8C7-084CCD12FE8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57E340-7987-4819-9A82-FCE9095A15C2}">
      <dgm:prSet/>
      <dgm:spPr/>
      <dgm:t>
        <a:bodyPr/>
        <a:lstStyle/>
        <a:p>
          <a:pPr algn="r" rtl="1"/>
          <a:r>
            <a:rPr lang="he-IL" b="1" i="0" baseline="0" dirty="0">
              <a:latin typeface="Alef" panose="00000500000000000000" pitchFamily="2" charset="-79"/>
              <a:cs typeface="Alef" panose="00000500000000000000" pitchFamily="2" charset="-79"/>
            </a:rPr>
            <a:t>תפקיד המרצה:</a:t>
          </a:r>
          <a:r>
            <a:rPr lang="he-IL" b="0" i="0" baseline="0" dirty="0">
              <a:latin typeface="Alef" panose="00000500000000000000" pitchFamily="2" charset="-79"/>
              <a:cs typeface="Alef" panose="00000500000000000000" pitchFamily="2" charset="-79"/>
            </a:rPr>
            <a:t> מ"מרצה יודע כל" ל"מנחה </a:t>
          </a:r>
          <a:r>
            <a:rPr lang="he-IL" b="0" i="0" baseline="0" dirty="0" err="1">
              <a:latin typeface="Alef" panose="00000500000000000000" pitchFamily="2" charset="-79"/>
              <a:cs typeface="Alef" panose="00000500000000000000" pitchFamily="2" charset="-79"/>
            </a:rPr>
            <a:t>יוטגוגי</a:t>
          </a:r>
          <a:r>
            <a:rPr lang="he-IL" b="0" i="0" baseline="0" dirty="0">
              <a:latin typeface="Alef" panose="00000500000000000000" pitchFamily="2" charset="-79"/>
              <a:cs typeface="Alef" panose="00000500000000000000" pitchFamily="2" charset="-79"/>
            </a:rPr>
            <a:t>". תפקידו הוא להיות מלווה הלמידה, שותף אינטלקטואלי ומאתגר.</a:t>
          </a:r>
          <a:endParaRPr lang="en-US" dirty="0">
            <a:latin typeface="Alef" panose="00000500000000000000" pitchFamily="2" charset="-79"/>
            <a:cs typeface="Alef" panose="00000500000000000000" pitchFamily="2" charset="-79"/>
          </a:endParaRPr>
        </a:p>
      </dgm:t>
    </dgm:pt>
    <dgm:pt modelId="{D845063F-DBC7-466C-B0D0-64886A92D968}" type="parTrans" cxnId="{D12FF87A-3E13-42F4-B6DE-12E30862F88D}">
      <dgm:prSet/>
      <dgm:spPr/>
      <dgm:t>
        <a:bodyPr/>
        <a:lstStyle/>
        <a:p>
          <a:endParaRPr lang="en-US"/>
        </a:p>
      </dgm:t>
    </dgm:pt>
    <dgm:pt modelId="{D0B65D49-9658-44C2-A960-3F4F0ED1CD47}" type="sibTrans" cxnId="{D12FF87A-3E13-42F4-B6DE-12E30862F88D}">
      <dgm:prSet/>
      <dgm:spPr/>
      <dgm:t>
        <a:bodyPr/>
        <a:lstStyle/>
        <a:p>
          <a:endParaRPr lang="en-US"/>
        </a:p>
      </dgm:t>
    </dgm:pt>
    <dgm:pt modelId="{BDEB8B3F-74AF-416F-BC13-5940C67AD811}">
      <dgm:prSet/>
      <dgm:spPr/>
      <dgm:t>
        <a:bodyPr/>
        <a:lstStyle/>
        <a:p>
          <a:pPr algn="r" rtl="1"/>
          <a:r>
            <a:rPr lang="he-IL" b="1" i="0" baseline="0" dirty="0">
              <a:latin typeface="Alef" panose="00000500000000000000" pitchFamily="2" charset="-79"/>
              <a:cs typeface="Alef" panose="00000500000000000000" pitchFamily="2" charset="-79"/>
            </a:rPr>
            <a:t>תפקיד הסטודנט:</a:t>
          </a:r>
          <a:r>
            <a:rPr lang="he-IL" b="0" i="0" baseline="0" dirty="0">
              <a:latin typeface="Alef" panose="00000500000000000000" pitchFamily="2" charset="-79"/>
              <a:cs typeface="Alef" panose="00000500000000000000" pitchFamily="2" charset="-79"/>
            </a:rPr>
            <a:t> מ"צרכן ידע פסיבי" ל"סוכן למידה פרואקטיבי". הוא האחראי על ניהול מסע הלמידה שלו.</a:t>
          </a:r>
          <a:endParaRPr lang="en-US" dirty="0">
            <a:latin typeface="Alef" panose="00000500000000000000" pitchFamily="2" charset="-79"/>
            <a:cs typeface="Alef" panose="00000500000000000000" pitchFamily="2" charset="-79"/>
          </a:endParaRPr>
        </a:p>
      </dgm:t>
    </dgm:pt>
    <dgm:pt modelId="{E1F1F5E0-8307-4901-9A7C-A5532E96B9B7}" type="parTrans" cxnId="{EDC660F0-4A68-4853-BBDD-F6E77B96A43E}">
      <dgm:prSet/>
      <dgm:spPr/>
      <dgm:t>
        <a:bodyPr/>
        <a:lstStyle/>
        <a:p>
          <a:endParaRPr lang="en-US"/>
        </a:p>
      </dgm:t>
    </dgm:pt>
    <dgm:pt modelId="{C1981D04-542E-4FF6-922A-756F2A412FE1}" type="sibTrans" cxnId="{EDC660F0-4A68-4853-BBDD-F6E77B96A43E}">
      <dgm:prSet/>
      <dgm:spPr/>
      <dgm:t>
        <a:bodyPr/>
        <a:lstStyle/>
        <a:p>
          <a:endParaRPr lang="en-US"/>
        </a:p>
      </dgm:t>
    </dgm:pt>
    <dgm:pt modelId="{CA6BD2B9-7499-4857-8A65-88B0347875B7}">
      <dgm:prSet/>
      <dgm:spPr/>
      <dgm:t>
        <a:bodyPr/>
        <a:lstStyle/>
        <a:p>
          <a:pPr algn="r" rtl="1"/>
          <a:r>
            <a:rPr lang="he-IL" b="1" i="0" baseline="0" dirty="0">
              <a:latin typeface="Alef" panose="00000500000000000000" pitchFamily="2" charset="-79"/>
              <a:cs typeface="Alef" panose="00000500000000000000" pitchFamily="2" charset="-79"/>
            </a:rPr>
            <a:t>תפקיד ה-AI:</a:t>
          </a:r>
          <a:r>
            <a:rPr lang="he-IL" b="0" i="0" baseline="0" dirty="0">
              <a:latin typeface="Alef" panose="00000500000000000000" pitchFamily="2" charset="-79"/>
              <a:cs typeface="Alef" panose="00000500000000000000" pitchFamily="2" charset="-79"/>
            </a:rPr>
            <a:t> מכלי "העתקה" לכלי לחקירה, סיעור מוחות, ופרסונליזציה של הלמידה.</a:t>
          </a:r>
          <a:endParaRPr lang="en-US" dirty="0">
            <a:latin typeface="Alef" panose="00000500000000000000" pitchFamily="2" charset="-79"/>
            <a:cs typeface="Alef" panose="00000500000000000000" pitchFamily="2" charset="-79"/>
          </a:endParaRPr>
        </a:p>
      </dgm:t>
    </dgm:pt>
    <dgm:pt modelId="{BD87396C-C3D5-4A99-AFCD-C5ABDE3A5CD3}" type="parTrans" cxnId="{F3635C69-E319-4467-B72D-A9F04B72FC6C}">
      <dgm:prSet/>
      <dgm:spPr/>
      <dgm:t>
        <a:bodyPr/>
        <a:lstStyle/>
        <a:p>
          <a:endParaRPr lang="en-US"/>
        </a:p>
      </dgm:t>
    </dgm:pt>
    <dgm:pt modelId="{6A19C974-14AE-4DF3-A7FD-33DC4D1A6062}" type="sibTrans" cxnId="{F3635C69-E319-4467-B72D-A9F04B72FC6C}">
      <dgm:prSet/>
      <dgm:spPr/>
      <dgm:t>
        <a:bodyPr/>
        <a:lstStyle/>
        <a:p>
          <a:endParaRPr lang="en-US"/>
        </a:p>
      </dgm:t>
    </dgm:pt>
    <dgm:pt modelId="{A147BB6B-F14F-4438-B42A-3A869A786769}" type="pres">
      <dgm:prSet presAssocID="{FD7F6E82-704F-444F-B8C7-084CCD12FE8A}" presName="root" presStyleCnt="0">
        <dgm:presLayoutVars>
          <dgm:dir/>
          <dgm:resizeHandles val="exact"/>
        </dgm:presLayoutVars>
      </dgm:prSet>
      <dgm:spPr/>
    </dgm:pt>
    <dgm:pt modelId="{77D79809-5A1A-4BD2-8242-2CBA7820D0B0}" type="pres">
      <dgm:prSet presAssocID="{6557E340-7987-4819-9A82-FCE9095A15C2}" presName="compNode" presStyleCnt="0"/>
      <dgm:spPr/>
    </dgm:pt>
    <dgm:pt modelId="{6CEBBB61-79A8-4AA3-AEC8-F0D6F479BD83}" type="pres">
      <dgm:prSet presAssocID="{6557E340-7987-4819-9A82-FCE9095A15C2}" presName="bgRect" presStyleLbl="bgShp" presStyleIdx="0" presStyleCnt="3"/>
      <dgm:spPr/>
    </dgm:pt>
    <dgm:pt modelId="{8A1E7C7D-833F-49E1-BBDD-2A64420D4E05}" type="pres">
      <dgm:prSet presAssocID="{6557E340-7987-4819-9A82-FCE9095A15C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מוליך זכר קו מיתאר"/>
        </a:ext>
      </dgm:extLst>
    </dgm:pt>
    <dgm:pt modelId="{0CCBD783-81DD-488A-B67E-329BCA116D9A}" type="pres">
      <dgm:prSet presAssocID="{6557E340-7987-4819-9A82-FCE9095A15C2}" presName="spaceRect" presStyleCnt="0"/>
      <dgm:spPr/>
    </dgm:pt>
    <dgm:pt modelId="{3FE11E5A-A639-45FE-AB0D-A5D5B3B99A2E}" type="pres">
      <dgm:prSet presAssocID="{6557E340-7987-4819-9A82-FCE9095A15C2}" presName="parTx" presStyleLbl="revTx" presStyleIdx="0" presStyleCnt="3">
        <dgm:presLayoutVars>
          <dgm:chMax val="0"/>
          <dgm:chPref val="0"/>
        </dgm:presLayoutVars>
      </dgm:prSet>
      <dgm:spPr/>
    </dgm:pt>
    <dgm:pt modelId="{12B03038-CAD8-466F-BCC8-E4C9697FEECA}" type="pres">
      <dgm:prSet presAssocID="{D0B65D49-9658-44C2-A960-3F4F0ED1CD47}" presName="sibTrans" presStyleCnt="0"/>
      <dgm:spPr/>
    </dgm:pt>
    <dgm:pt modelId="{39CD9D6C-0571-481D-B437-F640947C2DF8}" type="pres">
      <dgm:prSet presAssocID="{BDEB8B3F-74AF-416F-BC13-5940C67AD811}" presName="compNode" presStyleCnt="0"/>
      <dgm:spPr/>
    </dgm:pt>
    <dgm:pt modelId="{02596B4D-1721-4461-80A8-863D7608C85A}" type="pres">
      <dgm:prSet presAssocID="{BDEB8B3F-74AF-416F-BC13-5940C67AD811}" presName="bgRect" presStyleLbl="bgShp" presStyleIdx="1" presStyleCnt="3"/>
      <dgm:spPr/>
    </dgm:pt>
    <dgm:pt modelId="{287F9BF2-21EA-4275-ABA7-C48B713D8A4C}" type="pres">
      <dgm:prSet presAssocID="{BDEB8B3F-74AF-416F-BC13-5940C67AD81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כובע בוגרים קו מיתאר"/>
        </a:ext>
      </dgm:extLst>
    </dgm:pt>
    <dgm:pt modelId="{4ABFB705-AE63-4C17-B4B3-430B4DF2EC9A}" type="pres">
      <dgm:prSet presAssocID="{BDEB8B3F-74AF-416F-BC13-5940C67AD811}" presName="spaceRect" presStyleCnt="0"/>
      <dgm:spPr/>
    </dgm:pt>
    <dgm:pt modelId="{482210AB-C9CB-492B-82F4-FA5B9B583953}" type="pres">
      <dgm:prSet presAssocID="{BDEB8B3F-74AF-416F-BC13-5940C67AD811}" presName="parTx" presStyleLbl="revTx" presStyleIdx="1" presStyleCnt="3">
        <dgm:presLayoutVars>
          <dgm:chMax val="0"/>
          <dgm:chPref val="0"/>
        </dgm:presLayoutVars>
      </dgm:prSet>
      <dgm:spPr/>
    </dgm:pt>
    <dgm:pt modelId="{48069CBE-EBC8-4216-953A-A0EA34BE0385}" type="pres">
      <dgm:prSet presAssocID="{C1981D04-542E-4FF6-922A-756F2A412FE1}" presName="sibTrans" presStyleCnt="0"/>
      <dgm:spPr/>
    </dgm:pt>
    <dgm:pt modelId="{DE20EDFE-21E6-41A3-8CB1-F98F5E3F0624}" type="pres">
      <dgm:prSet presAssocID="{CA6BD2B9-7499-4857-8A65-88B0347875B7}" presName="compNode" presStyleCnt="0"/>
      <dgm:spPr/>
    </dgm:pt>
    <dgm:pt modelId="{AEF68D73-EE0C-42F5-B138-8973E79FB23B}" type="pres">
      <dgm:prSet presAssocID="{CA6BD2B9-7499-4857-8A65-88B0347875B7}" presName="bgRect" presStyleLbl="bgShp" presStyleIdx="2" presStyleCnt="3"/>
      <dgm:spPr/>
    </dgm:pt>
    <dgm:pt modelId="{E5C4646E-0DEB-44C0-AF67-36FDA13CB1C1}" type="pres">
      <dgm:prSet presAssocID="{CA6BD2B9-7499-4857-8A65-88B0347875B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רובוט קו מיתאר"/>
        </a:ext>
      </dgm:extLst>
    </dgm:pt>
    <dgm:pt modelId="{ABA19B36-3BC9-4470-A8B6-F67FEA55A1BE}" type="pres">
      <dgm:prSet presAssocID="{CA6BD2B9-7499-4857-8A65-88B0347875B7}" presName="spaceRect" presStyleCnt="0"/>
      <dgm:spPr/>
    </dgm:pt>
    <dgm:pt modelId="{4C6F0AD4-A58F-4FF8-9FC0-50D200975B84}" type="pres">
      <dgm:prSet presAssocID="{CA6BD2B9-7499-4857-8A65-88B0347875B7}" presName="parTx" presStyleLbl="revTx" presStyleIdx="2" presStyleCnt="3">
        <dgm:presLayoutVars>
          <dgm:chMax val="0"/>
          <dgm:chPref val="0"/>
        </dgm:presLayoutVars>
      </dgm:prSet>
      <dgm:spPr/>
    </dgm:pt>
  </dgm:ptLst>
  <dgm:cxnLst>
    <dgm:cxn modelId="{EA07A601-9996-4B48-B84D-019C5ED5520A}" type="presOf" srcId="{6557E340-7987-4819-9A82-FCE9095A15C2}" destId="{3FE11E5A-A639-45FE-AB0D-A5D5B3B99A2E}" srcOrd="0" destOrd="0" presId="urn:microsoft.com/office/officeart/2018/2/layout/IconVerticalSolidList"/>
    <dgm:cxn modelId="{F3635C69-E319-4467-B72D-A9F04B72FC6C}" srcId="{FD7F6E82-704F-444F-B8C7-084CCD12FE8A}" destId="{CA6BD2B9-7499-4857-8A65-88B0347875B7}" srcOrd="2" destOrd="0" parTransId="{BD87396C-C3D5-4A99-AFCD-C5ABDE3A5CD3}" sibTransId="{6A19C974-14AE-4DF3-A7FD-33DC4D1A6062}"/>
    <dgm:cxn modelId="{D12FF87A-3E13-42F4-B6DE-12E30862F88D}" srcId="{FD7F6E82-704F-444F-B8C7-084CCD12FE8A}" destId="{6557E340-7987-4819-9A82-FCE9095A15C2}" srcOrd="0" destOrd="0" parTransId="{D845063F-DBC7-466C-B0D0-64886A92D968}" sibTransId="{D0B65D49-9658-44C2-A960-3F4F0ED1CD47}"/>
    <dgm:cxn modelId="{4C065B9B-8D17-499D-BF23-CACB0076B289}" type="presOf" srcId="{CA6BD2B9-7499-4857-8A65-88B0347875B7}" destId="{4C6F0AD4-A58F-4FF8-9FC0-50D200975B84}" srcOrd="0" destOrd="0" presId="urn:microsoft.com/office/officeart/2018/2/layout/IconVerticalSolidList"/>
    <dgm:cxn modelId="{AC7F81A3-CA05-4556-BCAA-0A2BEA5BDED9}" type="presOf" srcId="{FD7F6E82-704F-444F-B8C7-084CCD12FE8A}" destId="{A147BB6B-F14F-4438-B42A-3A869A786769}" srcOrd="0" destOrd="0" presId="urn:microsoft.com/office/officeart/2018/2/layout/IconVerticalSolidList"/>
    <dgm:cxn modelId="{AD62A7A5-3185-4538-A9DF-6EBEB9522405}" type="presOf" srcId="{BDEB8B3F-74AF-416F-BC13-5940C67AD811}" destId="{482210AB-C9CB-492B-82F4-FA5B9B583953}" srcOrd="0" destOrd="0" presId="urn:microsoft.com/office/officeart/2018/2/layout/IconVerticalSolidList"/>
    <dgm:cxn modelId="{EDC660F0-4A68-4853-BBDD-F6E77B96A43E}" srcId="{FD7F6E82-704F-444F-B8C7-084CCD12FE8A}" destId="{BDEB8B3F-74AF-416F-BC13-5940C67AD811}" srcOrd="1" destOrd="0" parTransId="{E1F1F5E0-8307-4901-9A7C-A5532E96B9B7}" sibTransId="{C1981D04-542E-4FF6-922A-756F2A412FE1}"/>
    <dgm:cxn modelId="{F9060E90-93A1-404D-8066-1B0CAB82A7D5}" type="presParOf" srcId="{A147BB6B-F14F-4438-B42A-3A869A786769}" destId="{77D79809-5A1A-4BD2-8242-2CBA7820D0B0}" srcOrd="0" destOrd="0" presId="urn:microsoft.com/office/officeart/2018/2/layout/IconVerticalSolidList"/>
    <dgm:cxn modelId="{1A975B49-FAF1-4E9E-9915-02B89DE8CE27}" type="presParOf" srcId="{77D79809-5A1A-4BD2-8242-2CBA7820D0B0}" destId="{6CEBBB61-79A8-4AA3-AEC8-F0D6F479BD83}" srcOrd="0" destOrd="0" presId="urn:microsoft.com/office/officeart/2018/2/layout/IconVerticalSolidList"/>
    <dgm:cxn modelId="{109C5D04-60F9-4155-959F-B88494E5E8BB}" type="presParOf" srcId="{77D79809-5A1A-4BD2-8242-2CBA7820D0B0}" destId="{8A1E7C7D-833F-49E1-BBDD-2A64420D4E05}" srcOrd="1" destOrd="0" presId="urn:microsoft.com/office/officeart/2018/2/layout/IconVerticalSolidList"/>
    <dgm:cxn modelId="{309BFD07-59F7-4E42-BA4D-3192DAA0AEC9}" type="presParOf" srcId="{77D79809-5A1A-4BD2-8242-2CBA7820D0B0}" destId="{0CCBD783-81DD-488A-B67E-329BCA116D9A}" srcOrd="2" destOrd="0" presId="urn:microsoft.com/office/officeart/2018/2/layout/IconVerticalSolidList"/>
    <dgm:cxn modelId="{F70C11B6-4DF2-4546-95C4-F9172E8B4F95}" type="presParOf" srcId="{77D79809-5A1A-4BD2-8242-2CBA7820D0B0}" destId="{3FE11E5A-A639-45FE-AB0D-A5D5B3B99A2E}" srcOrd="3" destOrd="0" presId="urn:microsoft.com/office/officeart/2018/2/layout/IconVerticalSolidList"/>
    <dgm:cxn modelId="{174ECCE1-976B-41CC-8408-F0F8752F3871}" type="presParOf" srcId="{A147BB6B-F14F-4438-B42A-3A869A786769}" destId="{12B03038-CAD8-466F-BCC8-E4C9697FEECA}" srcOrd="1" destOrd="0" presId="urn:microsoft.com/office/officeart/2018/2/layout/IconVerticalSolidList"/>
    <dgm:cxn modelId="{5C6FD54A-A487-4819-8172-8814191E626C}" type="presParOf" srcId="{A147BB6B-F14F-4438-B42A-3A869A786769}" destId="{39CD9D6C-0571-481D-B437-F640947C2DF8}" srcOrd="2" destOrd="0" presId="urn:microsoft.com/office/officeart/2018/2/layout/IconVerticalSolidList"/>
    <dgm:cxn modelId="{BFFA6BA2-6B49-4446-A0E9-6FF24E9B1661}" type="presParOf" srcId="{39CD9D6C-0571-481D-B437-F640947C2DF8}" destId="{02596B4D-1721-4461-80A8-863D7608C85A}" srcOrd="0" destOrd="0" presId="urn:microsoft.com/office/officeart/2018/2/layout/IconVerticalSolidList"/>
    <dgm:cxn modelId="{03985DA4-1860-4839-8F08-7CBBE0FC555A}" type="presParOf" srcId="{39CD9D6C-0571-481D-B437-F640947C2DF8}" destId="{287F9BF2-21EA-4275-ABA7-C48B713D8A4C}" srcOrd="1" destOrd="0" presId="urn:microsoft.com/office/officeart/2018/2/layout/IconVerticalSolidList"/>
    <dgm:cxn modelId="{4C4ACFD7-598A-4D09-8324-2801CAA437A0}" type="presParOf" srcId="{39CD9D6C-0571-481D-B437-F640947C2DF8}" destId="{4ABFB705-AE63-4C17-B4B3-430B4DF2EC9A}" srcOrd="2" destOrd="0" presId="urn:microsoft.com/office/officeart/2018/2/layout/IconVerticalSolidList"/>
    <dgm:cxn modelId="{E4F07829-1659-467C-BCB5-6CC2EC47BC15}" type="presParOf" srcId="{39CD9D6C-0571-481D-B437-F640947C2DF8}" destId="{482210AB-C9CB-492B-82F4-FA5B9B583953}" srcOrd="3" destOrd="0" presId="urn:microsoft.com/office/officeart/2018/2/layout/IconVerticalSolidList"/>
    <dgm:cxn modelId="{C3C28E98-312F-4845-BF4D-10ED7E87A6AE}" type="presParOf" srcId="{A147BB6B-F14F-4438-B42A-3A869A786769}" destId="{48069CBE-EBC8-4216-953A-A0EA34BE0385}" srcOrd="3" destOrd="0" presId="urn:microsoft.com/office/officeart/2018/2/layout/IconVerticalSolidList"/>
    <dgm:cxn modelId="{E52DF4D8-969A-4DFB-9C34-F8717EB477BC}" type="presParOf" srcId="{A147BB6B-F14F-4438-B42A-3A869A786769}" destId="{DE20EDFE-21E6-41A3-8CB1-F98F5E3F0624}" srcOrd="4" destOrd="0" presId="urn:microsoft.com/office/officeart/2018/2/layout/IconVerticalSolidList"/>
    <dgm:cxn modelId="{04503ECA-EBBB-4548-B507-FBCD0A2F1C82}" type="presParOf" srcId="{DE20EDFE-21E6-41A3-8CB1-F98F5E3F0624}" destId="{AEF68D73-EE0C-42F5-B138-8973E79FB23B}" srcOrd="0" destOrd="0" presId="urn:microsoft.com/office/officeart/2018/2/layout/IconVerticalSolidList"/>
    <dgm:cxn modelId="{EB0A6F2B-944B-4142-BC3D-32D0EEA067D1}" type="presParOf" srcId="{DE20EDFE-21E6-41A3-8CB1-F98F5E3F0624}" destId="{E5C4646E-0DEB-44C0-AF67-36FDA13CB1C1}" srcOrd="1" destOrd="0" presId="urn:microsoft.com/office/officeart/2018/2/layout/IconVerticalSolidList"/>
    <dgm:cxn modelId="{2CAEB439-3EEF-4957-9ADB-1B05864A677F}" type="presParOf" srcId="{DE20EDFE-21E6-41A3-8CB1-F98F5E3F0624}" destId="{ABA19B36-3BC9-4470-A8B6-F67FEA55A1BE}" srcOrd="2" destOrd="0" presId="urn:microsoft.com/office/officeart/2018/2/layout/IconVerticalSolidList"/>
    <dgm:cxn modelId="{E761CCBE-AA1B-43D2-A10E-081BFCF641BD}" type="presParOf" srcId="{DE20EDFE-21E6-41A3-8CB1-F98F5E3F0624}" destId="{4C6F0AD4-A58F-4FF8-9FC0-50D200975B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924567-BECB-4E27-8B4A-4A2F6DAA2006}"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57C76F9F-BA67-437D-A1B6-BF0D29C8DACB}">
      <dgm:prSet custT="1"/>
      <dgm:spPr/>
      <dgm:t>
        <a:bodyPr/>
        <a:lstStyle/>
        <a:p>
          <a:pPr rtl="1"/>
          <a:r>
            <a:rPr lang="he-IL" sz="1600" b="1" dirty="0">
              <a:latin typeface="Alef" panose="00000500000000000000" pitchFamily="2" charset="-79"/>
              <a:cs typeface="Alef" panose="00000500000000000000" pitchFamily="2" charset="-79"/>
            </a:rPr>
            <a:t>גיבוש ומיקוד החקר</a:t>
          </a:r>
          <a:endParaRPr lang="en-US" sz="1600" dirty="0">
            <a:latin typeface="Alef" panose="00000500000000000000" pitchFamily="2" charset="-79"/>
            <a:cs typeface="Alef" panose="00000500000000000000" pitchFamily="2" charset="-79"/>
          </a:endParaRPr>
        </a:p>
      </dgm:t>
    </dgm:pt>
    <dgm:pt modelId="{5BDB37ED-69C2-48DC-9DEB-809CBE3235CA}" type="parTrans" cxnId="{F40D31BF-3DB4-4DBB-9E05-589EF9930677}">
      <dgm:prSet/>
      <dgm:spPr/>
      <dgm:t>
        <a:bodyPr/>
        <a:lstStyle/>
        <a:p>
          <a:pPr rtl="1"/>
          <a:endParaRPr lang="en-US" sz="2000">
            <a:latin typeface="Alef" panose="00000500000000000000" pitchFamily="2" charset="-79"/>
            <a:cs typeface="Alef" panose="00000500000000000000" pitchFamily="2" charset="-79"/>
          </a:endParaRPr>
        </a:p>
      </dgm:t>
    </dgm:pt>
    <dgm:pt modelId="{1B1B65C0-3216-4E52-BF46-2E2300B61156}" type="sibTrans" cxnId="{F40D31BF-3DB4-4DBB-9E05-589EF9930677}">
      <dgm:prSet/>
      <dgm:spPr/>
      <dgm:t>
        <a:bodyPr/>
        <a:lstStyle/>
        <a:p>
          <a:pPr rtl="1"/>
          <a:endParaRPr lang="en-US" sz="2000">
            <a:latin typeface="Alef" panose="00000500000000000000" pitchFamily="2" charset="-79"/>
            <a:cs typeface="Alef" panose="00000500000000000000" pitchFamily="2" charset="-79"/>
          </a:endParaRPr>
        </a:p>
      </dgm:t>
    </dgm:pt>
    <dgm:pt modelId="{50F0F2D1-6B1A-443E-939F-2F4D9A6A405B}">
      <dgm:prSet custT="1"/>
      <dgm:spPr/>
      <dgm:t>
        <a:bodyPr/>
        <a:lstStyle/>
        <a:p>
          <a:pPr rtl="1"/>
          <a:r>
            <a:rPr lang="he-IL" sz="1400" dirty="0">
              <a:latin typeface="Alef" panose="00000500000000000000" pitchFamily="2" charset="-79"/>
              <a:cs typeface="Alef" panose="00000500000000000000" pitchFamily="2" charset="-79"/>
            </a:rPr>
            <a:t>המלווה מסייע ללומד לתרגם את סקרנותו הרחבה לשאלת חקר ממוקדת וברת ביצוע. הוא עוזר לנסח שאלה ראשונית שתהיה גם מעניינת ורלוונטית ללומד וגם תעמוד במגבלות ובדרישות של מסגרת הלמידה.</a:t>
          </a:r>
          <a:endParaRPr lang="en-US" sz="1400" dirty="0">
            <a:latin typeface="Alef" panose="00000500000000000000" pitchFamily="2" charset="-79"/>
            <a:cs typeface="Alef" panose="00000500000000000000" pitchFamily="2" charset="-79"/>
          </a:endParaRPr>
        </a:p>
      </dgm:t>
    </dgm:pt>
    <dgm:pt modelId="{65C02696-E8BE-4728-832F-1F1A3235E6E6}" type="parTrans" cxnId="{E6538DF2-2919-47CE-A663-5A1848D1A7FE}">
      <dgm:prSet/>
      <dgm:spPr/>
      <dgm:t>
        <a:bodyPr/>
        <a:lstStyle/>
        <a:p>
          <a:pPr rtl="1"/>
          <a:endParaRPr lang="en-US" sz="2000">
            <a:latin typeface="Alef" panose="00000500000000000000" pitchFamily="2" charset="-79"/>
            <a:cs typeface="Alef" panose="00000500000000000000" pitchFamily="2" charset="-79"/>
          </a:endParaRPr>
        </a:p>
      </dgm:t>
    </dgm:pt>
    <dgm:pt modelId="{11BCB168-DDFB-40B3-8E00-DE69D45E90F0}" type="sibTrans" cxnId="{E6538DF2-2919-47CE-A663-5A1848D1A7FE}">
      <dgm:prSet/>
      <dgm:spPr/>
      <dgm:t>
        <a:bodyPr/>
        <a:lstStyle/>
        <a:p>
          <a:pPr rtl="1"/>
          <a:endParaRPr lang="en-US" sz="2000">
            <a:latin typeface="Alef" panose="00000500000000000000" pitchFamily="2" charset="-79"/>
            <a:cs typeface="Alef" panose="00000500000000000000" pitchFamily="2" charset="-79"/>
          </a:endParaRPr>
        </a:p>
      </dgm:t>
    </dgm:pt>
    <dgm:pt modelId="{F35778E1-2DD2-4032-9794-344ACE26CA43}">
      <dgm:prSet custT="1"/>
      <dgm:spPr/>
      <dgm:t>
        <a:bodyPr/>
        <a:lstStyle/>
        <a:p>
          <a:pPr rtl="1"/>
          <a:r>
            <a:rPr lang="he-IL" sz="1600" b="1" dirty="0">
              <a:latin typeface="Alef" panose="00000500000000000000" pitchFamily="2" charset="-79"/>
              <a:cs typeface="Alef" panose="00000500000000000000" pitchFamily="2" charset="-79"/>
            </a:rPr>
            <a:t>בקרת איכות ואמינות</a:t>
          </a:r>
          <a:endParaRPr lang="en-US" sz="1600" dirty="0">
            <a:latin typeface="Alef" panose="00000500000000000000" pitchFamily="2" charset="-79"/>
            <a:cs typeface="Alef" panose="00000500000000000000" pitchFamily="2" charset="-79"/>
          </a:endParaRPr>
        </a:p>
      </dgm:t>
    </dgm:pt>
    <dgm:pt modelId="{88D789BF-3BA9-40CE-A078-DB4428290BB8}" type="parTrans" cxnId="{57A389BC-17D8-4227-A99E-4BD589403644}">
      <dgm:prSet/>
      <dgm:spPr/>
      <dgm:t>
        <a:bodyPr/>
        <a:lstStyle/>
        <a:p>
          <a:pPr rtl="1"/>
          <a:endParaRPr lang="en-US" sz="2000">
            <a:latin typeface="Alef" panose="00000500000000000000" pitchFamily="2" charset="-79"/>
            <a:cs typeface="Alef" panose="00000500000000000000" pitchFamily="2" charset="-79"/>
          </a:endParaRPr>
        </a:p>
      </dgm:t>
    </dgm:pt>
    <dgm:pt modelId="{E9519CB1-14D7-4291-A89A-EEA452469152}" type="sibTrans" cxnId="{57A389BC-17D8-4227-A99E-4BD589403644}">
      <dgm:prSet/>
      <dgm:spPr/>
      <dgm:t>
        <a:bodyPr/>
        <a:lstStyle/>
        <a:p>
          <a:pPr rtl="1"/>
          <a:endParaRPr lang="en-US" sz="2000">
            <a:latin typeface="Alef" panose="00000500000000000000" pitchFamily="2" charset="-79"/>
            <a:cs typeface="Alef" panose="00000500000000000000" pitchFamily="2" charset="-79"/>
          </a:endParaRPr>
        </a:p>
      </dgm:t>
    </dgm:pt>
    <dgm:pt modelId="{6DB31A54-2770-4776-A990-5A9F84D7CA28}">
      <dgm:prSet custT="1"/>
      <dgm:spPr/>
      <dgm:t>
        <a:bodyPr/>
        <a:lstStyle/>
        <a:p>
          <a:pPr rtl="1"/>
          <a:r>
            <a:rPr lang="he-IL" sz="1400" dirty="0">
              <a:latin typeface="Alef" panose="00000500000000000000" pitchFamily="2" charset="-79"/>
              <a:cs typeface="Alef" panose="00000500000000000000" pitchFamily="2" charset="-79"/>
            </a:rPr>
            <a:t>המלווה אחראי על ההיבט האיכותי של הלמידה, ותפקידו להנחות את הלומד כיצד לבחון את אמינות המקורות. הוא ממליץ על מקורות מהימנים ומקנה ללומד את הכלים להעריך באופן עצמאי את המידע שהוא מוצא, ובכך מבטיח שהלמידה מבוססת על ידע מוצק.</a:t>
          </a:r>
          <a:endParaRPr lang="en-US" sz="1400" dirty="0">
            <a:latin typeface="Alef" panose="00000500000000000000" pitchFamily="2" charset="-79"/>
            <a:cs typeface="Alef" panose="00000500000000000000" pitchFamily="2" charset="-79"/>
          </a:endParaRPr>
        </a:p>
      </dgm:t>
    </dgm:pt>
    <dgm:pt modelId="{CBB9B71C-F872-4D33-8304-D9DC2557DBCD}" type="parTrans" cxnId="{ABF3EFA2-9878-40C8-908A-4E3D7521679B}">
      <dgm:prSet/>
      <dgm:spPr/>
      <dgm:t>
        <a:bodyPr/>
        <a:lstStyle/>
        <a:p>
          <a:pPr rtl="1"/>
          <a:endParaRPr lang="en-US" sz="2000">
            <a:latin typeface="Alef" panose="00000500000000000000" pitchFamily="2" charset="-79"/>
            <a:cs typeface="Alef" panose="00000500000000000000" pitchFamily="2" charset="-79"/>
          </a:endParaRPr>
        </a:p>
      </dgm:t>
    </dgm:pt>
    <dgm:pt modelId="{15544D2C-4745-40ED-9153-DE591EEBED43}" type="sibTrans" cxnId="{ABF3EFA2-9878-40C8-908A-4E3D7521679B}">
      <dgm:prSet/>
      <dgm:spPr/>
      <dgm:t>
        <a:bodyPr/>
        <a:lstStyle/>
        <a:p>
          <a:pPr rtl="1"/>
          <a:endParaRPr lang="en-US" sz="2000">
            <a:latin typeface="Alef" panose="00000500000000000000" pitchFamily="2" charset="-79"/>
            <a:cs typeface="Alef" panose="00000500000000000000" pitchFamily="2" charset="-79"/>
          </a:endParaRPr>
        </a:p>
      </dgm:t>
    </dgm:pt>
    <dgm:pt modelId="{335B7A11-FBFA-4675-8517-C310AFB29962}">
      <dgm:prSet custT="1"/>
      <dgm:spPr/>
      <dgm:t>
        <a:bodyPr/>
        <a:lstStyle/>
        <a:p>
          <a:pPr rtl="1"/>
          <a:r>
            <a:rPr lang="he-IL" sz="1600" b="1" dirty="0">
              <a:latin typeface="Alef" panose="00000500000000000000" pitchFamily="2" charset="-79"/>
              <a:cs typeface="Alef" panose="00000500000000000000" pitchFamily="2" charset="-79"/>
            </a:rPr>
            <a:t>ליווי רפלקטיבי ופיתוח חשיבה</a:t>
          </a:r>
          <a:endParaRPr lang="en-US" sz="1600" dirty="0">
            <a:latin typeface="Alef" panose="00000500000000000000" pitchFamily="2" charset="-79"/>
            <a:cs typeface="Alef" panose="00000500000000000000" pitchFamily="2" charset="-79"/>
          </a:endParaRPr>
        </a:p>
      </dgm:t>
    </dgm:pt>
    <dgm:pt modelId="{1ECC90B0-46FA-4FBA-8DE0-8E30A3017F58}" type="parTrans" cxnId="{95E93C47-8571-4AEA-AF24-7112FA61D966}">
      <dgm:prSet/>
      <dgm:spPr/>
      <dgm:t>
        <a:bodyPr/>
        <a:lstStyle/>
        <a:p>
          <a:pPr rtl="1"/>
          <a:endParaRPr lang="en-US" sz="2000">
            <a:latin typeface="Alef" panose="00000500000000000000" pitchFamily="2" charset="-79"/>
            <a:cs typeface="Alef" panose="00000500000000000000" pitchFamily="2" charset="-79"/>
          </a:endParaRPr>
        </a:p>
      </dgm:t>
    </dgm:pt>
    <dgm:pt modelId="{715160BB-7468-4116-A51B-B9DAEFCD46E2}" type="sibTrans" cxnId="{95E93C47-8571-4AEA-AF24-7112FA61D966}">
      <dgm:prSet/>
      <dgm:spPr/>
      <dgm:t>
        <a:bodyPr/>
        <a:lstStyle/>
        <a:p>
          <a:pPr rtl="1"/>
          <a:endParaRPr lang="en-US" sz="2000">
            <a:latin typeface="Alef" panose="00000500000000000000" pitchFamily="2" charset="-79"/>
            <a:cs typeface="Alef" panose="00000500000000000000" pitchFamily="2" charset="-79"/>
          </a:endParaRPr>
        </a:p>
      </dgm:t>
    </dgm:pt>
    <dgm:pt modelId="{BF3C3DA3-0A23-4BFA-ADAB-04EA56A7C543}">
      <dgm:prSet custT="1"/>
      <dgm:spPr/>
      <dgm:t>
        <a:bodyPr/>
        <a:lstStyle/>
        <a:p>
          <a:pPr rtl="1"/>
          <a:r>
            <a:rPr lang="he-IL" sz="1400" dirty="0">
              <a:latin typeface="Alef" panose="00000500000000000000" pitchFamily="2" charset="-79"/>
              <a:cs typeface="Alef" panose="00000500000000000000" pitchFamily="2" charset="-79"/>
            </a:rPr>
            <a:t>תפקיד מרכזי של המלווה הוא לעודד "חשיבה על חשיבה" (מטא-קוגניציה). הוא מקיים עם הלומד שיחות על תהליך הלמידה עצמו, שואל שאלות המעודדות התבוננות פנימית ועוזר לו להיות מודע יותר לדרכי הלמידה היעילות עבורו.</a:t>
          </a:r>
          <a:endParaRPr lang="en-US" sz="1400" dirty="0">
            <a:latin typeface="Alef" panose="00000500000000000000" pitchFamily="2" charset="-79"/>
            <a:cs typeface="Alef" panose="00000500000000000000" pitchFamily="2" charset="-79"/>
          </a:endParaRPr>
        </a:p>
      </dgm:t>
    </dgm:pt>
    <dgm:pt modelId="{12D3D97B-9590-45A0-A353-CF87E5CD3CE2}" type="parTrans" cxnId="{BC3DCF41-7883-449D-8C2A-AD04040EDC77}">
      <dgm:prSet/>
      <dgm:spPr/>
      <dgm:t>
        <a:bodyPr/>
        <a:lstStyle/>
        <a:p>
          <a:pPr rtl="1"/>
          <a:endParaRPr lang="en-US" sz="2000">
            <a:latin typeface="Alef" panose="00000500000000000000" pitchFamily="2" charset="-79"/>
            <a:cs typeface="Alef" panose="00000500000000000000" pitchFamily="2" charset="-79"/>
          </a:endParaRPr>
        </a:p>
      </dgm:t>
    </dgm:pt>
    <dgm:pt modelId="{8CFFB3FA-0E03-480B-825C-05E5315D82A9}" type="sibTrans" cxnId="{BC3DCF41-7883-449D-8C2A-AD04040EDC77}">
      <dgm:prSet/>
      <dgm:spPr/>
      <dgm:t>
        <a:bodyPr/>
        <a:lstStyle/>
        <a:p>
          <a:pPr rtl="1"/>
          <a:endParaRPr lang="en-US" sz="2000">
            <a:latin typeface="Alef" panose="00000500000000000000" pitchFamily="2" charset="-79"/>
            <a:cs typeface="Alef" panose="00000500000000000000" pitchFamily="2" charset="-79"/>
          </a:endParaRPr>
        </a:p>
      </dgm:t>
    </dgm:pt>
    <dgm:pt modelId="{5B8BD66F-AF1D-46CC-915A-5D41677C48AB}">
      <dgm:prSet custT="1"/>
      <dgm:spPr/>
      <dgm:t>
        <a:bodyPr/>
        <a:lstStyle/>
        <a:p>
          <a:pPr rtl="1"/>
          <a:r>
            <a:rPr lang="he-IL" sz="1600" b="1" dirty="0">
              <a:latin typeface="Alef" panose="00000500000000000000" pitchFamily="2" charset="-79"/>
              <a:cs typeface="Alef" panose="00000500000000000000" pitchFamily="2" charset="-79"/>
            </a:rPr>
            <a:t>העשרה ופתיחת כיוונים חדשים</a:t>
          </a:r>
          <a:endParaRPr lang="en-US" sz="1600" dirty="0">
            <a:latin typeface="Alef" panose="00000500000000000000" pitchFamily="2" charset="-79"/>
            <a:cs typeface="Alef" panose="00000500000000000000" pitchFamily="2" charset="-79"/>
          </a:endParaRPr>
        </a:p>
      </dgm:t>
    </dgm:pt>
    <dgm:pt modelId="{5FBD154D-5EEA-4541-AB82-FB213F1B0DFA}" type="parTrans" cxnId="{B4F1F160-5DF8-4E6D-BA05-511AC03EB0C6}">
      <dgm:prSet/>
      <dgm:spPr/>
      <dgm:t>
        <a:bodyPr/>
        <a:lstStyle/>
        <a:p>
          <a:pPr rtl="1"/>
          <a:endParaRPr lang="en-US" sz="2000">
            <a:latin typeface="Alef" panose="00000500000000000000" pitchFamily="2" charset="-79"/>
            <a:cs typeface="Alef" panose="00000500000000000000" pitchFamily="2" charset="-79"/>
          </a:endParaRPr>
        </a:p>
      </dgm:t>
    </dgm:pt>
    <dgm:pt modelId="{B26C09C3-CFB8-4C66-A68A-9D909F5B877F}" type="sibTrans" cxnId="{B4F1F160-5DF8-4E6D-BA05-511AC03EB0C6}">
      <dgm:prSet/>
      <dgm:spPr/>
      <dgm:t>
        <a:bodyPr/>
        <a:lstStyle/>
        <a:p>
          <a:pPr rtl="1"/>
          <a:endParaRPr lang="en-US" sz="2000">
            <a:latin typeface="Alef" panose="00000500000000000000" pitchFamily="2" charset="-79"/>
            <a:cs typeface="Alef" panose="00000500000000000000" pitchFamily="2" charset="-79"/>
          </a:endParaRPr>
        </a:p>
      </dgm:t>
    </dgm:pt>
    <dgm:pt modelId="{D0BB90CC-6E4A-4C99-A02C-88B728540D89}">
      <dgm:prSet custT="1"/>
      <dgm:spPr/>
      <dgm:t>
        <a:bodyPr/>
        <a:lstStyle/>
        <a:p>
          <a:pPr rtl="1"/>
          <a:r>
            <a:rPr lang="he-IL" sz="1400" dirty="0">
              <a:latin typeface="Alef" panose="00000500000000000000" pitchFamily="2" charset="-79"/>
              <a:cs typeface="Alef" panose="00000500000000000000" pitchFamily="2" charset="-79"/>
            </a:rPr>
            <a:t>המלווה מרחיב את אופקי הלמידה על ידי הצעת הקשרים וכיוונים שהבינה המלאכותית עשויה לפספס. הוא יכול לקשר את נושא הלימוד לתחומים רחבים יותר כמו אתיקה, חינוך או סוגיות חברתיות, ובכך להעניק ללמידה ערך מוסף ועומק.</a:t>
          </a:r>
          <a:endParaRPr lang="en-US" sz="1400" dirty="0">
            <a:latin typeface="Alef" panose="00000500000000000000" pitchFamily="2" charset="-79"/>
            <a:cs typeface="Alef" panose="00000500000000000000" pitchFamily="2" charset="-79"/>
          </a:endParaRPr>
        </a:p>
      </dgm:t>
    </dgm:pt>
    <dgm:pt modelId="{500BACC6-9CEE-4B92-9FEB-9D92A038B380}" type="parTrans" cxnId="{DF23729F-E68A-4FB1-8F33-5F905CA2D313}">
      <dgm:prSet/>
      <dgm:spPr/>
      <dgm:t>
        <a:bodyPr/>
        <a:lstStyle/>
        <a:p>
          <a:pPr rtl="1"/>
          <a:endParaRPr lang="en-US" sz="2000">
            <a:latin typeface="Alef" panose="00000500000000000000" pitchFamily="2" charset="-79"/>
            <a:cs typeface="Alef" panose="00000500000000000000" pitchFamily="2" charset="-79"/>
          </a:endParaRPr>
        </a:p>
      </dgm:t>
    </dgm:pt>
    <dgm:pt modelId="{8D7EBCA9-F54B-4659-B691-0CA1FD73E040}" type="sibTrans" cxnId="{DF23729F-E68A-4FB1-8F33-5F905CA2D313}">
      <dgm:prSet/>
      <dgm:spPr/>
      <dgm:t>
        <a:bodyPr/>
        <a:lstStyle/>
        <a:p>
          <a:pPr rtl="1"/>
          <a:endParaRPr lang="en-US" sz="2000">
            <a:latin typeface="Alef" panose="00000500000000000000" pitchFamily="2" charset="-79"/>
            <a:cs typeface="Alef" panose="00000500000000000000" pitchFamily="2" charset="-79"/>
          </a:endParaRPr>
        </a:p>
      </dgm:t>
    </dgm:pt>
    <dgm:pt modelId="{ACE73440-785E-434B-8BFF-FDB6949D499C}">
      <dgm:prSet custT="1"/>
      <dgm:spPr/>
      <dgm:t>
        <a:bodyPr/>
        <a:lstStyle/>
        <a:p>
          <a:pPr rtl="1"/>
          <a:r>
            <a:rPr lang="he-IL" sz="1600" b="1" dirty="0">
              <a:latin typeface="Alef" panose="00000500000000000000" pitchFamily="2" charset="-79"/>
              <a:cs typeface="Alef" panose="00000500000000000000" pitchFamily="2" charset="-79"/>
            </a:rPr>
            <a:t>הערכה מעצבת ומתן משוב</a:t>
          </a:r>
          <a:endParaRPr lang="en-US" sz="1600" dirty="0">
            <a:latin typeface="Alef" panose="00000500000000000000" pitchFamily="2" charset="-79"/>
            <a:cs typeface="Alef" panose="00000500000000000000" pitchFamily="2" charset="-79"/>
          </a:endParaRPr>
        </a:p>
      </dgm:t>
    </dgm:pt>
    <dgm:pt modelId="{522071CD-E849-4718-ACC0-83F935D90A17}" type="parTrans" cxnId="{458947FB-4E63-49BB-8867-A5A9798405DF}">
      <dgm:prSet/>
      <dgm:spPr/>
      <dgm:t>
        <a:bodyPr/>
        <a:lstStyle/>
        <a:p>
          <a:pPr rtl="1"/>
          <a:endParaRPr lang="en-US" sz="2000">
            <a:latin typeface="Alef" panose="00000500000000000000" pitchFamily="2" charset="-79"/>
            <a:cs typeface="Alef" panose="00000500000000000000" pitchFamily="2" charset="-79"/>
          </a:endParaRPr>
        </a:p>
      </dgm:t>
    </dgm:pt>
    <dgm:pt modelId="{5759ECCD-9ED7-4B57-AA56-4B10A7166250}" type="sibTrans" cxnId="{458947FB-4E63-49BB-8867-A5A9798405DF}">
      <dgm:prSet/>
      <dgm:spPr/>
      <dgm:t>
        <a:bodyPr/>
        <a:lstStyle/>
        <a:p>
          <a:pPr rtl="1"/>
          <a:endParaRPr lang="en-US" sz="2000">
            <a:latin typeface="Alef" panose="00000500000000000000" pitchFamily="2" charset="-79"/>
            <a:cs typeface="Alef" panose="00000500000000000000" pitchFamily="2" charset="-79"/>
          </a:endParaRPr>
        </a:p>
      </dgm:t>
    </dgm:pt>
    <dgm:pt modelId="{93F7DFD8-206E-4AFF-AE5D-DD00D15FD39E}">
      <dgm:prSet custT="1"/>
      <dgm:spPr/>
      <dgm:t>
        <a:bodyPr/>
        <a:lstStyle/>
        <a:p>
          <a:pPr rtl="1"/>
          <a:r>
            <a:rPr lang="he-IL" sz="1400" dirty="0">
              <a:latin typeface="Alef" panose="00000500000000000000" pitchFamily="2" charset="-79"/>
              <a:cs typeface="Alef" panose="00000500000000000000" pitchFamily="2" charset="-79"/>
            </a:rPr>
            <a:t>המלווה משמש כשותף להערכת ההבנה של הלומד, לאו דווקא דרך מבחנים אלא דרך שיחה ודיון. הוא מספק משוב איכותי על התוצרים שהלומד יוצר, תוך התמקדות בבהירות המחשבה, בעומק ההבנה ובדיוק המדעי.</a:t>
          </a:r>
          <a:endParaRPr lang="en-US" sz="1400" dirty="0">
            <a:latin typeface="Alef" panose="00000500000000000000" pitchFamily="2" charset="-79"/>
            <a:cs typeface="Alef" panose="00000500000000000000" pitchFamily="2" charset="-79"/>
          </a:endParaRPr>
        </a:p>
      </dgm:t>
    </dgm:pt>
    <dgm:pt modelId="{E50CB1EB-44C6-4C23-A2A4-B9DCA0854743}" type="parTrans" cxnId="{C7C97F27-EE79-4028-A95F-A5969099C45E}">
      <dgm:prSet/>
      <dgm:spPr/>
      <dgm:t>
        <a:bodyPr/>
        <a:lstStyle/>
        <a:p>
          <a:pPr rtl="1"/>
          <a:endParaRPr lang="en-US" sz="2000">
            <a:latin typeface="Alef" panose="00000500000000000000" pitchFamily="2" charset="-79"/>
            <a:cs typeface="Alef" panose="00000500000000000000" pitchFamily="2" charset="-79"/>
          </a:endParaRPr>
        </a:p>
      </dgm:t>
    </dgm:pt>
    <dgm:pt modelId="{E9EAD627-D8F9-4258-AC5A-AEDA2F89B692}" type="sibTrans" cxnId="{C7C97F27-EE79-4028-A95F-A5969099C45E}">
      <dgm:prSet/>
      <dgm:spPr/>
      <dgm:t>
        <a:bodyPr/>
        <a:lstStyle/>
        <a:p>
          <a:pPr rtl="1"/>
          <a:endParaRPr lang="en-US" sz="2000">
            <a:latin typeface="Alef" panose="00000500000000000000" pitchFamily="2" charset="-79"/>
            <a:cs typeface="Alef" panose="00000500000000000000" pitchFamily="2" charset="-79"/>
          </a:endParaRPr>
        </a:p>
      </dgm:t>
    </dgm:pt>
    <dgm:pt modelId="{E5FB5CA8-2AD3-4A98-961B-2BDF18F457B1}" type="pres">
      <dgm:prSet presAssocID="{24924567-BECB-4E27-8B4A-4A2F6DAA2006}" presName="Name0" presStyleCnt="0">
        <dgm:presLayoutVars>
          <dgm:dir val="rev"/>
          <dgm:animLvl val="lvl"/>
          <dgm:resizeHandles val="exact"/>
        </dgm:presLayoutVars>
      </dgm:prSet>
      <dgm:spPr/>
    </dgm:pt>
    <dgm:pt modelId="{782E71A3-F928-408D-9F4B-F6B3A8661D38}" type="pres">
      <dgm:prSet presAssocID="{57C76F9F-BA67-437D-A1B6-BF0D29C8DACB}" presName="linNode" presStyleCnt="0"/>
      <dgm:spPr/>
    </dgm:pt>
    <dgm:pt modelId="{6CC53C73-5497-4FFB-9E3F-D47B9428FCD3}" type="pres">
      <dgm:prSet presAssocID="{57C76F9F-BA67-437D-A1B6-BF0D29C8DACB}" presName="parentText" presStyleLbl="alignNode1" presStyleIdx="0" presStyleCnt="5">
        <dgm:presLayoutVars>
          <dgm:chMax val="1"/>
          <dgm:bulletEnabled/>
        </dgm:presLayoutVars>
      </dgm:prSet>
      <dgm:spPr/>
    </dgm:pt>
    <dgm:pt modelId="{B040B1DD-1E96-400F-9AFB-2BA578EC3860}" type="pres">
      <dgm:prSet presAssocID="{57C76F9F-BA67-437D-A1B6-BF0D29C8DACB}" presName="descendantText" presStyleLbl="alignAccFollowNode1" presStyleIdx="0" presStyleCnt="5">
        <dgm:presLayoutVars>
          <dgm:bulletEnabled/>
        </dgm:presLayoutVars>
      </dgm:prSet>
      <dgm:spPr/>
    </dgm:pt>
    <dgm:pt modelId="{162DC6D7-9188-4F19-8B4D-4AA513027692}" type="pres">
      <dgm:prSet presAssocID="{1B1B65C0-3216-4E52-BF46-2E2300B61156}" presName="sp" presStyleCnt="0"/>
      <dgm:spPr/>
    </dgm:pt>
    <dgm:pt modelId="{61C02ACF-A790-43BB-B219-CE3D160E22C5}" type="pres">
      <dgm:prSet presAssocID="{F35778E1-2DD2-4032-9794-344ACE26CA43}" presName="linNode" presStyleCnt="0"/>
      <dgm:spPr/>
    </dgm:pt>
    <dgm:pt modelId="{8D842E70-5F21-4D3D-A06E-94BC2CBC3DE8}" type="pres">
      <dgm:prSet presAssocID="{F35778E1-2DD2-4032-9794-344ACE26CA43}" presName="parentText" presStyleLbl="alignNode1" presStyleIdx="1" presStyleCnt="5">
        <dgm:presLayoutVars>
          <dgm:chMax val="1"/>
          <dgm:bulletEnabled/>
        </dgm:presLayoutVars>
      </dgm:prSet>
      <dgm:spPr/>
    </dgm:pt>
    <dgm:pt modelId="{1ACC03C9-688D-48AA-A1A7-821864CFEF6F}" type="pres">
      <dgm:prSet presAssocID="{F35778E1-2DD2-4032-9794-344ACE26CA43}" presName="descendantText" presStyleLbl="alignAccFollowNode1" presStyleIdx="1" presStyleCnt="5">
        <dgm:presLayoutVars>
          <dgm:bulletEnabled/>
        </dgm:presLayoutVars>
      </dgm:prSet>
      <dgm:spPr/>
    </dgm:pt>
    <dgm:pt modelId="{28CFD6E7-B4FF-4732-85C5-97AFCF388DE6}" type="pres">
      <dgm:prSet presAssocID="{E9519CB1-14D7-4291-A89A-EEA452469152}" presName="sp" presStyleCnt="0"/>
      <dgm:spPr/>
    </dgm:pt>
    <dgm:pt modelId="{968D51BA-AF5F-4991-8A23-CE4B956DFE4B}" type="pres">
      <dgm:prSet presAssocID="{335B7A11-FBFA-4675-8517-C310AFB29962}" presName="linNode" presStyleCnt="0"/>
      <dgm:spPr/>
    </dgm:pt>
    <dgm:pt modelId="{8AA3D3E3-4A39-46CE-9E3F-CB1CEAA90711}" type="pres">
      <dgm:prSet presAssocID="{335B7A11-FBFA-4675-8517-C310AFB29962}" presName="parentText" presStyleLbl="alignNode1" presStyleIdx="2" presStyleCnt="5">
        <dgm:presLayoutVars>
          <dgm:chMax val="1"/>
          <dgm:bulletEnabled/>
        </dgm:presLayoutVars>
      </dgm:prSet>
      <dgm:spPr/>
    </dgm:pt>
    <dgm:pt modelId="{4DDB30E6-28A9-4579-A66F-59849FB900BB}" type="pres">
      <dgm:prSet presAssocID="{335B7A11-FBFA-4675-8517-C310AFB29962}" presName="descendantText" presStyleLbl="alignAccFollowNode1" presStyleIdx="2" presStyleCnt="5">
        <dgm:presLayoutVars>
          <dgm:bulletEnabled/>
        </dgm:presLayoutVars>
      </dgm:prSet>
      <dgm:spPr/>
    </dgm:pt>
    <dgm:pt modelId="{4C12EE7A-1748-4CFA-9FBB-D64D7035D8B3}" type="pres">
      <dgm:prSet presAssocID="{715160BB-7468-4116-A51B-B9DAEFCD46E2}" presName="sp" presStyleCnt="0"/>
      <dgm:spPr/>
    </dgm:pt>
    <dgm:pt modelId="{89F292A0-5B6F-462E-B111-1641F34ADB36}" type="pres">
      <dgm:prSet presAssocID="{5B8BD66F-AF1D-46CC-915A-5D41677C48AB}" presName="linNode" presStyleCnt="0"/>
      <dgm:spPr/>
    </dgm:pt>
    <dgm:pt modelId="{E5432795-A8B7-4BFE-9DA9-208AF12179C3}" type="pres">
      <dgm:prSet presAssocID="{5B8BD66F-AF1D-46CC-915A-5D41677C48AB}" presName="parentText" presStyleLbl="alignNode1" presStyleIdx="3" presStyleCnt="5">
        <dgm:presLayoutVars>
          <dgm:chMax val="1"/>
          <dgm:bulletEnabled/>
        </dgm:presLayoutVars>
      </dgm:prSet>
      <dgm:spPr/>
    </dgm:pt>
    <dgm:pt modelId="{EF3364E4-FFAB-4756-8136-691CAC66D3E8}" type="pres">
      <dgm:prSet presAssocID="{5B8BD66F-AF1D-46CC-915A-5D41677C48AB}" presName="descendantText" presStyleLbl="alignAccFollowNode1" presStyleIdx="3" presStyleCnt="5">
        <dgm:presLayoutVars>
          <dgm:bulletEnabled/>
        </dgm:presLayoutVars>
      </dgm:prSet>
      <dgm:spPr/>
    </dgm:pt>
    <dgm:pt modelId="{0A5DE89E-5C6E-4546-B2CD-7A47853D13A7}" type="pres">
      <dgm:prSet presAssocID="{B26C09C3-CFB8-4C66-A68A-9D909F5B877F}" presName="sp" presStyleCnt="0"/>
      <dgm:spPr/>
    </dgm:pt>
    <dgm:pt modelId="{4512440C-43D8-4EAD-BB9F-1B9DA2D7CBF9}" type="pres">
      <dgm:prSet presAssocID="{ACE73440-785E-434B-8BFF-FDB6949D499C}" presName="linNode" presStyleCnt="0"/>
      <dgm:spPr/>
    </dgm:pt>
    <dgm:pt modelId="{09FB6ED1-7818-4A09-BD38-3F14D5EDA09E}" type="pres">
      <dgm:prSet presAssocID="{ACE73440-785E-434B-8BFF-FDB6949D499C}" presName="parentText" presStyleLbl="alignNode1" presStyleIdx="4" presStyleCnt="5">
        <dgm:presLayoutVars>
          <dgm:chMax val="1"/>
          <dgm:bulletEnabled/>
        </dgm:presLayoutVars>
      </dgm:prSet>
      <dgm:spPr/>
    </dgm:pt>
    <dgm:pt modelId="{51C63D95-F180-4918-B301-013B471BAC81}" type="pres">
      <dgm:prSet presAssocID="{ACE73440-785E-434B-8BFF-FDB6949D499C}" presName="descendantText" presStyleLbl="alignAccFollowNode1" presStyleIdx="4" presStyleCnt="5">
        <dgm:presLayoutVars>
          <dgm:bulletEnabled/>
        </dgm:presLayoutVars>
      </dgm:prSet>
      <dgm:spPr/>
    </dgm:pt>
  </dgm:ptLst>
  <dgm:cxnLst>
    <dgm:cxn modelId="{E7C73B0B-0160-47D4-A154-BC73C4302C0A}" type="presOf" srcId="{57C76F9F-BA67-437D-A1B6-BF0D29C8DACB}" destId="{6CC53C73-5497-4FFB-9E3F-D47B9428FCD3}" srcOrd="0" destOrd="0" presId="urn:microsoft.com/office/officeart/2016/7/layout/VerticalSolidActionList"/>
    <dgm:cxn modelId="{7DE24E1B-37F6-47BA-AA37-53347726C0E9}" type="presOf" srcId="{BF3C3DA3-0A23-4BFA-ADAB-04EA56A7C543}" destId="{4DDB30E6-28A9-4579-A66F-59849FB900BB}" srcOrd="0" destOrd="0" presId="urn:microsoft.com/office/officeart/2016/7/layout/VerticalSolidActionList"/>
    <dgm:cxn modelId="{C7C97F27-EE79-4028-A95F-A5969099C45E}" srcId="{ACE73440-785E-434B-8BFF-FDB6949D499C}" destId="{93F7DFD8-206E-4AFF-AE5D-DD00D15FD39E}" srcOrd="0" destOrd="0" parTransId="{E50CB1EB-44C6-4C23-A2A4-B9DCA0854743}" sibTransId="{E9EAD627-D8F9-4258-AC5A-AEDA2F89B692}"/>
    <dgm:cxn modelId="{F7273C40-489A-42B9-8189-103D83429ACA}" type="presOf" srcId="{50F0F2D1-6B1A-443E-939F-2F4D9A6A405B}" destId="{B040B1DD-1E96-400F-9AFB-2BA578EC3860}" srcOrd="0" destOrd="0" presId="urn:microsoft.com/office/officeart/2016/7/layout/VerticalSolidActionList"/>
    <dgm:cxn modelId="{BCCF7C40-BDF9-445D-84CA-0D0E94049F47}" type="presOf" srcId="{24924567-BECB-4E27-8B4A-4A2F6DAA2006}" destId="{E5FB5CA8-2AD3-4A98-961B-2BDF18F457B1}" srcOrd="0" destOrd="0" presId="urn:microsoft.com/office/officeart/2016/7/layout/VerticalSolidActionList"/>
    <dgm:cxn modelId="{B4F1F160-5DF8-4E6D-BA05-511AC03EB0C6}" srcId="{24924567-BECB-4E27-8B4A-4A2F6DAA2006}" destId="{5B8BD66F-AF1D-46CC-915A-5D41677C48AB}" srcOrd="3" destOrd="0" parTransId="{5FBD154D-5EEA-4541-AB82-FB213F1B0DFA}" sibTransId="{B26C09C3-CFB8-4C66-A68A-9D909F5B877F}"/>
    <dgm:cxn modelId="{BC3DCF41-7883-449D-8C2A-AD04040EDC77}" srcId="{335B7A11-FBFA-4675-8517-C310AFB29962}" destId="{BF3C3DA3-0A23-4BFA-ADAB-04EA56A7C543}" srcOrd="0" destOrd="0" parTransId="{12D3D97B-9590-45A0-A353-CF87E5CD3CE2}" sibTransId="{8CFFB3FA-0E03-480B-825C-05E5315D82A9}"/>
    <dgm:cxn modelId="{95E93C47-8571-4AEA-AF24-7112FA61D966}" srcId="{24924567-BECB-4E27-8B4A-4A2F6DAA2006}" destId="{335B7A11-FBFA-4675-8517-C310AFB29962}" srcOrd="2" destOrd="0" parTransId="{1ECC90B0-46FA-4FBA-8DE0-8E30A3017F58}" sibTransId="{715160BB-7468-4116-A51B-B9DAEFCD46E2}"/>
    <dgm:cxn modelId="{39258C6D-D6FE-4316-8C9E-E637BB3A5B51}" type="presOf" srcId="{5B8BD66F-AF1D-46CC-915A-5D41677C48AB}" destId="{E5432795-A8B7-4BFE-9DA9-208AF12179C3}" srcOrd="0" destOrd="0" presId="urn:microsoft.com/office/officeart/2016/7/layout/VerticalSolidActionList"/>
    <dgm:cxn modelId="{B655367C-20D3-40AD-8823-A26B36D1EADD}" type="presOf" srcId="{ACE73440-785E-434B-8BFF-FDB6949D499C}" destId="{09FB6ED1-7818-4A09-BD38-3F14D5EDA09E}" srcOrd="0" destOrd="0" presId="urn:microsoft.com/office/officeart/2016/7/layout/VerticalSolidActionList"/>
    <dgm:cxn modelId="{DF23729F-E68A-4FB1-8F33-5F905CA2D313}" srcId="{5B8BD66F-AF1D-46CC-915A-5D41677C48AB}" destId="{D0BB90CC-6E4A-4C99-A02C-88B728540D89}" srcOrd="0" destOrd="0" parTransId="{500BACC6-9CEE-4B92-9FEB-9D92A038B380}" sibTransId="{8D7EBCA9-F54B-4659-B691-0CA1FD73E040}"/>
    <dgm:cxn modelId="{ABF3EFA2-9878-40C8-908A-4E3D7521679B}" srcId="{F35778E1-2DD2-4032-9794-344ACE26CA43}" destId="{6DB31A54-2770-4776-A990-5A9F84D7CA28}" srcOrd="0" destOrd="0" parTransId="{CBB9B71C-F872-4D33-8304-D9DC2557DBCD}" sibTransId="{15544D2C-4745-40ED-9153-DE591EEBED43}"/>
    <dgm:cxn modelId="{57A389BC-17D8-4227-A99E-4BD589403644}" srcId="{24924567-BECB-4E27-8B4A-4A2F6DAA2006}" destId="{F35778E1-2DD2-4032-9794-344ACE26CA43}" srcOrd="1" destOrd="0" parTransId="{88D789BF-3BA9-40CE-A078-DB4428290BB8}" sibTransId="{E9519CB1-14D7-4291-A89A-EEA452469152}"/>
    <dgm:cxn modelId="{F40D31BF-3DB4-4DBB-9E05-589EF9930677}" srcId="{24924567-BECB-4E27-8B4A-4A2F6DAA2006}" destId="{57C76F9F-BA67-437D-A1B6-BF0D29C8DACB}" srcOrd="0" destOrd="0" parTransId="{5BDB37ED-69C2-48DC-9DEB-809CBE3235CA}" sibTransId="{1B1B65C0-3216-4E52-BF46-2E2300B61156}"/>
    <dgm:cxn modelId="{991210C5-15CE-40A5-ABB1-7C8D4F5F0AFD}" type="presOf" srcId="{335B7A11-FBFA-4675-8517-C310AFB29962}" destId="{8AA3D3E3-4A39-46CE-9E3F-CB1CEAA90711}" srcOrd="0" destOrd="0" presId="urn:microsoft.com/office/officeart/2016/7/layout/VerticalSolidActionList"/>
    <dgm:cxn modelId="{4916E2CD-575E-4BB4-BC22-02E76FC9E87F}" type="presOf" srcId="{F35778E1-2DD2-4032-9794-344ACE26CA43}" destId="{8D842E70-5F21-4D3D-A06E-94BC2CBC3DE8}" srcOrd="0" destOrd="0" presId="urn:microsoft.com/office/officeart/2016/7/layout/VerticalSolidActionList"/>
    <dgm:cxn modelId="{C639C2DE-6637-490A-82F0-F85DD2630C14}" type="presOf" srcId="{6DB31A54-2770-4776-A990-5A9F84D7CA28}" destId="{1ACC03C9-688D-48AA-A1A7-821864CFEF6F}" srcOrd="0" destOrd="0" presId="urn:microsoft.com/office/officeart/2016/7/layout/VerticalSolidActionList"/>
    <dgm:cxn modelId="{294F06E0-B1CB-40A6-88DF-2E611DC94DE5}" type="presOf" srcId="{93F7DFD8-206E-4AFF-AE5D-DD00D15FD39E}" destId="{51C63D95-F180-4918-B301-013B471BAC81}" srcOrd="0" destOrd="0" presId="urn:microsoft.com/office/officeart/2016/7/layout/VerticalSolidActionList"/>
    <dgm:cxn modelId="{8F0198E6-8D81-45B7-A27E-82C1291D23B4}" type="presOf" srcId="{D0BB90CC-6E4A-4C99-A02C-88B728540D89}" destId="{EF3364E4-FFAB-4756-8136-691CAC66D3E8}" srcOrd="0" destOrd="0" presId="urn:microsoft.com/office/officeart/2016/7/layout/VerticalSolidActionList"/>
    <dgm:cxn modelId="{E6538DF2-2919-47CE-A663-5A1848D1A7FE}" srcId="{57C76F9F-BA67-437D-A1B6-BF0D29C8DACB}" destId="{50F0F2D1-6B1A-443E-939F-2F4D9A6A405B}" srcOrd="0" destOrd="0" parTransId="{65C02696-E8BE-4728-832F-1F1A3235E6E6}" sibTransId="{11BCB168-DDFB-40B3-8E00-DE69D45E90F0}"/>
    <dgm:cxn modelId="{458947FB-4E63-49BB-8867-A5A9798405DF}" srcId="{24924567-BECB-4E27-8B4A-4A2F6DAA2006}" destId="{ACE73440-785E-434B-8BFF-FDB6949D499C}" srcOrd="4" destOrd="0" parTransId="{522071CD-E849-4718-ACC0-83F935D90A17}" sibTransId="{5759ECCD-9ED7-4B57-AA56-4B10A7166250}"/>
    <dgm:cxn modelId="{2D5782A3-AC2D-484E-9498-CDF20353B885}" type="presParOf" srcId="{E5FB5CA8-2AD3-4A98-961B-2BDF18F457B1}" destId="{782E71A3-F928-408D-9F4B-F6B3A8661D38}" srcOrd="0" destOrd="0" presId="urn:microsoft.com/office/officeart/2016/7/layout/VerticalSolidActionList"/>
    <dgm:cxn modelId="{D4C9DE1E-DFC1-4788-A4D7-F9B9C1BF4F11}" type="presParOf" srcId="{782E71A3-F928-408D-9F4B-F6B3A8661D38}" destId="{6CC53C73-5497-4FFB-9E3F-D47B9428FCD3}" srcOrd="0" destOrd="0" presId="urn:microsoft.com/office/officeart/2016/7/layout/VerticalSolidActionList"/>
    <dgm:cxn modelId="{0C964C9F-8D3E-427F-B7F7-210515DE5648}" type="presParOf" srcId="{782E71A3-F928-408D-9F4B-F6B3A8661D38}" destId="{B040B1DD-1E96-400F-9AFB-2BA578EC3860}" srcOrd="1" destOrd="0" presId="urn:microsoft.com/office/officeart/2016/7/layout/VerticalSolidActionList"/>
    <dgm:cxn modelId="{52C2A3D0-53CA-49BC-8DE0-19E682E4788A}" type="presParOf" srcId="{E5FB5CA8-2AD3-4A98-961B-2BDF18F457B1}" destId="{162DC6D7-9188-4F19-8B4D-4AA513027692}" srcOrd="1" destOrd="0" presId="urn:microsoft.com/office/officeart/2016/7/layout/VerticalSolidActionList"/>
    <dgm:cxn modelId="{53E5C2B0-60DB-4AEE-9C60-B85A3E4DD453}" type="presParOf" srcId="{E5FB5CA8-2AD3-4A98-961B-2BDF18F457B1}" destId="{61C02ACF-A790-43BB-B219-CE3D160E22C5}" srcOrd="2" destOrd="0" presId="urn:microsoft.com/office/officeart/2016/7/layout/VerticalSolidActionList"/>
    <dgm:cxn modelId="{1CE6D7C3-DBFE-464C-9934-6D49B9AFBB1C}" type="presParOf" srcId="{61C02ACF-A790-43BB-B219-CE3D160E22C5}" destId="{8D842E70-5F21-4D3D-A06E-94BC2CBC3DE8}" srcOrd="0" destOrd="0" presId="urn:microsoft.com/office/officeart/2016/7/layout/VerticalSolidActionList"/>
    <dgm:cxn modelId="{4D003C42-E845-43A4-BCFE-DBA519F27BBF}" type="presParOf" srcId="{61C02ACF-A790-43BB-B219-CE3D160E22C5}" destId="{1ACC03C9-688D-48AA-A1A7-821864CFEF6F}" srcOrd="1" destOrd="0" presId="urn:microsoft.com/office/officeart/2016/7/layout/VerticalSolidActionList"/>
    <dgm:cxn modelId="{47E084BC-DBD9-4EAA-B4CA-93D7387E4C5D}" type="presParOf" srcId="{E5FB5CA8-2AD3-4A98-961B-2BDF18F457B1}" destId="{28CFD6E7-B4FF-4732-85C5-97AFCF388DE6}" srcOrd="3" destOrd="0" presId="urn:microsoft.com/office/officeart/2016/7/layout/VerticalSolidActionList"/>
    <dgm:cxn modelId="{64277099-1517-462C-A3AA-5174586C296B}" type="presParOf" srcId="{E5FB5CA8-2AD3-4A98-961B-2BDF18F457B1}" destId="{968D51BA-AF5F-4991-8A23-CE4B956DFE4B}" srcOrd="4" destOrd="0" presId="urn:microsoft.com/office/officeart/2016/7/layout/VerticalSolidActionList"/>
    <dgm:cxn modelId="{C4C47A3B-E3CE-4472-9444-71E118057E77}" type="presParOf" srcId="{968D51BA-AF5F-4991-8A23-CE4B956DFE4B}" destId="{8AA3D3E3-4A39-46CE-9E3F-CB1CEAA90711}" srcOrd="0" destOrd="0" presId="urn:microsoft.com/office/officeart/2016/7/layout/VerticalSolidActionList"/>
    <dgm:cxn modelId="{F2BF28E1-097F-4D42-88A9-6BF49BFFA056}" type="presParOf" srcId="{968D51BA-AF5F-4991-8A23-CE4B956DFE4B}" destId="{4DDB30E6-28A9-4579-A66F-59849FB900BB}" srcOrd="1" destOrd="0" presId="urn:microsoft.com/office/officeart/2016/7/layout/VerticalSolidActionList"/>
    <dgm:cxn modelId="{E8A14FB0-EF67-46A5-A8B6-50CF257C0F90}" type="presParOf" srcId="{E5FB5CA8-2AD3-4A98-961B-2BDF18F457B1}" destId="{4C12EE7A-1748-4CFA-9FBB-D64D7035D8B3}" srcOrd="5" destOrd="0" presId="urn:microsoft.com/office/officeart/2016/7/layout/VerticalSolidActionList"/>
    <dgm:cxn modelId="{60DE1A57-F432-44BE-8F3A-D22442169FFC}" type="presParOf" srcId="{E5FB5CA8-2AD3-4A98-961B-2BDF18F457B1}" destId="{89F292A0-5B6F-462E-B111-1641F34ADB36}" srcOrd="6" destOrd="0" presId="urn:microsoft.com/office/officeart/2016/7/layout/VerticalSolidActionList"/>
    <dgm:cxn modelId="{C492E7C1-72BC-4CC6-AA5B-1244A0399333}" type="presParOf" srcId="{89F292A0-5B6F-462E-B111-1641F34ADB36}" destId="{E5432795-A8B7-4BFE-9DA9-208AF12179C3}" srcOrd="0" destOrd="0" presId="urn:microsoft.com/office/officeart/2016/7/layout/VerticalSolidActionList"/>
    <dgm:cxn modelId="{E0D98000-037B-4270-8CE4-E2AD512F9482}" type="presParOf" srcId="{89F292A0-5B6F-462E-B111-1641F34ADB36}" destId="{EF3364E4-FFAB-4756-8136-691CAC66D3E8}" srcOrd="1" destOrd="0" presId="urn:microsoft.com/office/officeart/2016/7/layout/VerticalSolidActionList"/>
    <dgm:cxn modelId="{9338F518-6EDE-4788-9AB4-684753308E98}" type="presParOf" srcId="{E5FB5CA8-2AD3-4A98-961B-2BDF18F457B1}" destId="{0A5DE89E-5C6E-4546-B2CD-7A47853D13A7}" srcOrd="7" destOrd="0" presId="urn:microsoft.com/office/officeart/2016/7/layout/VerticalSolidActionList"/>
    <dgm:cxn modelId="{1388199D-F8EE-4A37-AAC3-0BFD85116311}" type="presParOf" srcId="{E5FB5CA8-2AD3-4A98-961B-2BDF18F457B1}" destId="{4512440C-43D8-4EAD-BB9F-1B9DA2D7CBF9}" srcOrd="8" destOrd="0" presId="urn:microsoft.com/office/officeart/2016/7/layout/VerticalSolidActionList"/>
    <dgm:cxn modelId="{605DC389-E4C9-40E0-9884-B818B24F0EA7}" type="presParOf" srcId="{4512440C-43D8-4EAD-BB9F-1B9DA2D7CBF9}" destId="{09FB6ED1-7818-4A09-BD38-3F14D5EDA09E}" srcOrd="0" destOrd="0" presId="urn:microsoft.com/office/officeart/2016/7/layout/VerticalSolidActionList"/>
    <dgm:cxn modelId="{CDC32E68-2094-48EA-B12D-92826B1248D4}" type="presParOf" srcId="{4512440C-43D8-4EAD-BB9F-1B9DA2D7CBF9}" destId="{51C63D95-F180-4918-B301-013B471BAC81}"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7EDF8-F2A9-4886-BD0B-2E4372CE8E06}">
      <dsp:nvSpPr>
        <dsp:cNvPr id="0" name=""/>
        <dsp:cNvSpPr/>
      </dsp:nvSpPr>
      <dsp:spPr>
        <a:xfrm>
          <a:off x="0" y="347"/>
          <a:ext cx="6479357" cy="6934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dirty="0">
              <a:latin typeface="Alef" panose="00000500000000000000" pitchFamily="2" charset="-79"/>
              <a:cs typeface="Alef" panose="00000500000000000000" pitchFamily="2" charset="-79"/>
            </a:rPr>
            <a:t>המרצה כמוקד הידע</a:t>
          </a:r>
          <a:endParaRPr lang="en-US" sz="3200" kern="1200" dirty="0">
            <a:latin typeface="Alef" panose="00000500000000000000" pitchFamily="2" charset="-79"/>
            <a:cs typeface="Alef" panose="00000500000000000000" pitchFamily="2" charset="-79"/>
          </a:endParaRPr>
        </a:p>
      </dsp:txBody>
      <dsp:txXfrm>
        <a:off x="33854" y="34201"/>
        <a:ext cx="6411649" cy="625791"/>
      </dsp:txXfrm>
    </dsp:sp>
    <dsp:sp modelId="{F7318550-D8BF-41FF-AA1F-83F01505A05D}">
      <dsp:nvSpPr>
        <dsp:cNvPr id="0" name=""/>
        <dsp:cNvSpPr/>
      </dsp:nvSpPr>
      <dsp:spPr>
        <a:xfrm>
          <a:off x="0" y="705701"/>
          <a:ext cx="6479357" cy="693499"/>
        </a:xfrm>
        <a:prstGeom prst="roundRect">
          <a:avLst/>
        </a:prstGeom>
        <a:solidFill>
          <a:schemeClr val="accent4">
            <a:hueOff val="-170096"/>
            <a:satOff val="-31"/>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dirty="0">
              <a:latin typeface="Alef" panose="00000500000000000000" pitchFamily="2" charset="-79"/>
              <a:cs typeface="Alef" panose="00000500000000000000" pitchFamily="2" charset="-79"/>
            </a:rPr>
            <a:t>למידה מובנית סביב סילבוס קבוע</a:t>
          </a:r>
          <a:endParaRPr lang="en-US" sz="3200" kern="1200" dirty="0">
            <a:latin typeface="Alef" panose="00000500000000000000" pitchFamily="2" charset="-79"/>
            <a:cs typeface="Alef" panose="00000500000000000000" pitchFamily="2" charset="-79"/>
          </a:endParaRPr>
        </a:p>
      </dsp:txBody>
      <dsp:txXfrm>
        <a:off x="33854" y="739555"/>
        <a:ext cx="6411649" cy="625791"/>
      </dsp:txXfrm>
    </dsp:sp>
    <dsp:sp modelId="{BFCC2E94-BC0B-4B59-A01D-A3ADB0FE0FB1}">
      <dsp:nvSpPr>
        <dsp:cNvPr id="0" name=""/>
        <dsp:cNvSpPr/>
      </dsp:nvSpPr>
      <dsp:spPr>
        <a:xfrm>
          <a:off x="0" y="1411055"/>
          <a:ext cx="6479357" cy="693499"/>
        </a:xfrm>
        <a:prstGeom prst="roundRect">
          <a:avLst/>
        </a:prstGeom>
        <a:solidFill>
          <a:schemeClr val="accent4">
            <a:hueOff val="-340193"/>
            <a:satOff val="-61"/>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dirty="0">
              <a:latin typeface="Alef" panose="00000500000000000000" pitchFamily="2" charset="-79"/>
              <a:cs typeface="Alef" panose="00000500000000000000" pitchFamily="2" charset="-79"/>
            </a:rPr>
            <a:t>הערכה סטנדרטית ומכוונת ציון</a:t>
          </a:r>
          <a:endParaRPr lang="en-US" sz="3200" kern="1200" dirty="0">
            <a:latin typeface="Alef" panose="00000500000000000000" pitchFamily="2" charset="-79"/>
            <a:cs typeface="Alef" panose="00000500000000000000" pitchFamily="2" charset="-79"/>
          </a:endParaRPr>
        </a:p>
      </dsp:txBody>
      <dsp:txXfrm>
        <a:off x="33854" y="1444909"/>
        <a:ext cx="6411649" cy="625791"/>
      </dsp:txXfrm>
    </dsp:sp>
    <dsp:sp modelId="{5EC8EBDC-7B70-433A-B26E-7003D07A4BF7}">
      <dsp:nvSpPr>
        <dsp:cNvPr id="0" name=""/>
        <dsp:cNvSpPr/>
      </dsp:nvSpPr>
      <dsp:spPr>
        <a:xfrm>
          <a:off x="0" y="2116409"/>
          <a:ext cx="6479357" cy="693499"/>
        </a:xfrm>
        <a:prstGeom prst="roundRect">
          <a:avLst/>
        </a:prstGeom>
        <a:solidFill>
          <a:schemeClr val="accent4">
            <a:hueOff val="-510289"/>
            <a:satOff val="-92"/>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a:latin typeface="Alef" panose="00000500000000000000" pitchFamily="2" charset="-79"/>
              <a:cs typeface="Alef" panose="00000500000000000000" pitchFamily="2" charset="-79"/>
            </a:rPr>
            <a:t>הפרדה דיסציפלינרית (סילואים)</a:t>
          </a:r>
          <a:endParaRPr lang="en-US" sz="3200" kern="1200">
            <a:latin typeface="Alef" panose="00000500000000000000" pitchFamily="2" charset="-79"/>
            <a:cs typeface="Alef" panose="00000500000000000000" pitchFamily="2" charset="-79"/>
          </a:endParaRPr>
        </a:p>
      </dsp:txBody>
      <dsp:txXfrm>
        <a:off x="33854" y="2150263"/>
        <a:ext cx="6411649" cy="625791"/>
      </dsp:txXfrm>
    </dsp:sp>
    <dsp:sp modelId="{3A77BC71-EC6F-42AC-8C88-B81AF5D689EF}">
      <dsp:nvSpPr>
        <dsp:cNvPr id="0" name=""/>
        <dsp:cNvSpPr/>
      </dsp:nvSpPr>
      <dsp:spPr>
        <a:xfrm>
          <a:off x="0" y="2821763"/>
          <a:ext cx="6479357" cy="693499"/>
        </a:xfrm>
        <a:prstGeom prst="roundRect">
          <a:avLst/>
        </a:prstGeom>
        <a:solidFill>
          <a:schemeClr val="accent4">
            <a:hueOff val="-680386"/>
            <a:satOff val="-123"/>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a:latin typeface="Alef" panose="00000500000000000000" pitchFamily="2" charset="-79"/>
              <a:cs typeface="Alef" panose="00000500000000000000" pitchFamily="2" charset="-79"/>
            </a:rPr>
            <a:t>הסטודנט כצרכן פסיבי של ידע</a:t>
          </a:r>
          <a:endParaRPr lang="en-US" sz="3200" kern="1200">
            <a:latin typeface="Alef" panose="00000500000000000000" pitchFamily="2" charset="-79"/>
            <a:cs typeface="Alef" panose="00000500000000000000" pitchFamily="2" charset="-79"/>
          </a:endParaRPr>
        </a:p>
      </dsp:txBody>
      <dsp:txXfrm>
        <a:off x="33854" y="2855617"/>
        <a:ext cx="6411649" cy="625791"/>
      </dsp:txXfrm>
    </dsp:sp>
    <dsp:sp modelId="{F11CEE14-A29C-4349-BF89-3C307742D623}">
      <dsp:nvSpPr>
        <dsp:cNvPr id="0" name=""/>
        <dsp:cNvSpPr/>
      </dsp:nvSpPr>
      <dsp:spPr>
        <a:xfrm>
          <a:off x="0" y="3527117"/>
          <a:ext cx="6479357" cy="693499"/>
        </a:xfrm>
        <a:prstGeom prst="roundRect">
          <a:avLst/>
        </a:prstGeom>
        <a:solidFill>
          <a:schemeClr val="accent4">
            <a:hueOff val="-850482"/>
            <a:satOff val="-15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a:latin typeface="Alef" panose="00000500000000000000" pitchFamily="2" charset="-79"/>
              <a:cs typeface="Alef" panose="00000500000000000000" pitchFamily="2" charset="-79"/>
            </a:rPr>
            <a:t>עליונות המחקר על פני ההוראה</a:t>
          </a:r>
          <a:endParaRPr lang="en-US" sz="3200" kern="1200">
            <a:latin typeface="Alef" panose="00000500000000000000" pitchFamily="2" charset="-79"/>
            <a:cs typeface="Alef" panose="00000500000000000000" pitchFamily="2" charset="-79"/>
          </a:endParaRPr>
        </a:p>
      </dsp:txBody>
      <dsp:txXfrm>
        <a:off x="33854" y="3560971"/>
        <a:ext cx="6411649" cy="625791"/>
      </dsp:txXfrm>
    </dsp:sp>
    <dsp:sp modelId="{41CA0A6B-1AC9-4725-B0D0-54CAF2AF9A31}">
      <dsp:nvSpPr>
        <dsp:cNvPr id="0" name=""/>
        <dsp:cNvSpPr/>
      </dsp:nvSpPr>
      <dsp:spPr>
        <a:xfrm>
          <a:off x="0" y="4232471"/>
          <a:ext cx="6479357" cy="693499"/>
        </a:xfrm>
        <a:prstGeom prst="roundRect">
          <a:avLst/>
        </a:prstGeom>
        <a:solidFill>
          <a:schemeClr val="accent4">
            <a:hueOff val="-1020579"/>
            <a:satOff val="-184"/>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he-IL" sz="3200" kern="1200" dirty="0">
              <a:latin typeface="Alef" panose="00000500000000000000" pitchFamily="2" charset="-79"/>
              <a:cs typeface="Alef" panose="00000500000000000000" pitchFamily="2" charset="-79"/>
            </a:rPr>
            <a:t>"מרחב בחירה" מוגבל ומדומה</a:t>
          </a:r>
          <a:endParaRPr lang="en-US" sz="3200" kern="1200" dirty="0">
            <a:latin typeface="Alef" panose="00000500000000000000" pitchFamily="2" charset="-79"/>
            <a:cs typeface="Alef" panose="00000500000000000000" pitchFamily="2" charset="-79"/>
          </a:endParaRPr>
        </a:p>
      </dsp:txBody>
      <dsp:txXfrm>
        <a:off x="33854" y="4266325"/>
        <a:ext cx="6411649" cy="625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7D0AB-1796-49DD-B5E4-B5E4A4D26D0D}">
      <dsp:nvSpPr>
        <dsp:cNvPr id="0" name=""/>
        <dsp:cNvSpPr/>
      </dsp:nvSpPr>
      <dsp:spPr>
        <a:xfrm>
          <a:off x="134991" y="0"/>
          <a:ext cx="5105400" cy="51054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D43D9A-6F9E-4707-9F10-F32607DB7F12}">
      <dsp:nvSpPr>
        <dsp:cNvPr id="0" name=""/>
        <dsp:cNvSpPr/>
      </dsp:nvSpPr>
      <dsp:spPr>
        <a:xfrm>
          <a:off x="2764272" y="485013"/>
          <a:ext cx="1991106" cy="19911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kern="1200" dirty="0">
              <a:latin typeface="Alef" panose="00000500000000000000" pitchFamily="2" charset="-79"/>
              <a:cs typeface="Alef" panose="00000500000000000000" pitchFamily="2" charset="-79"/>
            </a:rPr>
            <a:t>קריסת מודל ההערכה המסורתי</a:t>
          </a:r>
          <a:endParaRPr lang="en-US" sz="2500" kern="1200" dirty="0">
            <a:latin typeface="Alef" panose="00000500000000000000" pitchFamily="2" charset="-79"/>
            <a:cs typeface="Alef" panose="00000500000000000000" pitchFamily="2" charset="-79"/>
          </a:endParaRPr>
        </a:p>
      </dsp:txBody>
      <dsp:txXfrm>
        <a:off x="2861470" y="582211"/>
        <a:ext cx="1796710" cy="1796710"/>
      </dsp:txXfrm>
    </dsp:sp>
    <dsp:sp modelId="{F6148B24-5BEB-4F2D-BC23-901A72B8DE5F}">
      <dsp:nvSpPr>
        <dsp:cNvPr id="0" name=""/>
        <dsp:cNvSpPr/>
      </dsp:nvSpPr>
      <dsp:spPr>
        <a:xfrm>
          <a:off x="620004" y="485013"/>
          <a:ext cx="1991106" cy="19911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kern="1200" dirty="0">
              <a:latin typeface="Alef" panose="00000500000000000000" pitchFamily="2" charset="-79"/>
              <a:cs typeface="Alef" panose="00000500000000000000" pitchFamily="2" charset="-79"/>
            </a:rPr>
            <a:t>זמינות אין סופית של ידע</a:t>
          </a:r>
          <a:endParaRPr lang="en-US" sz="2500" kern="1200" dirty="0">
            <a:latin typeface="Alef" panose="00000500000000000000" pitchFamily="2" charset="-79"/>
            <a:cs typeface="Alef" panose="00000500000000000000" pitchFamily="2" charset="-79"/>
          </a:endParaRPr>
        </a:p>
      </dsp:txBody>
      <dsp:txXfrm>
        <a:off x="717202" y="582211"/>
        <a:ext cx="1796710" cy="1796710"/>
      </dsp:txXfrm>
    </dsp:sp>
    <dsp:sp modelId="{F01ED42D-F119-4395-883F-821607F07258}">
      <dsp:nvSpPr>
        <dsp:cNvPr id="0" name=""/>
        <dsp:cNvSpPr/>
      </dsp:nvSpPr>
      <dsp:spPr>
        <a:xfrm>
          <a:off x="2764272" y="2629281"/>
          <a:ext cx="1991106" cy="19911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kern="1200" dirty="0">
              <a:latin typeface="Alef" panose="00000500000000000000" pitchFamily="2" charset="-79"/>
              <a:cs typeface="Alef" panose="00000500000000000000" pitchFamily="2" charset="-79"/>
            </a:rPr>
            <a:t>פרסונליזציה בלחיצת כפתור</a:t>
          </a:r>
          <a:endParaRPr lang="en-US" sz="2500" kern="1200" dirty="0">
            <a:latin typeface="Alef" panose="00000500000000000000" pitchFamily="2" charset="-79"/>
            <a:cs typeface="Alef" panose="00000500000000000000" pitchFamily="2" charset="-79"/>
          </a:endParaRPr>
        </a:p>
      </dsp:txBody>
      <dsp:txXfrm>
        <a:off x="2861470" y="2726479"/>
        <a:ext cx="1796710" cy="1796710"/>
      </dsp:txXfrm>
    </dsp:sp>
    <dsp:sp modelId="{E7D8F4AB-111E-4A14-AC2D-16E413B9CC6F}">
      <dsp:nvSpPr>
        <dsp:cNvPr id="0" name=""/>
        <dsp:cNvSpPr/>
      </dsp:nvSpPr>
      <dsp:spPr>
        <a:xfrm>
          <a:off x="620004" y="2629281"/>
          <a:ext cx="1991106" cy="19911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kern="1200" dirty="0">
              <a:latin typeface="Alef" panose="00000500000000000000" pitchFamily="2" charset="-79"/>
              <a:cs typeface="Alef" panose="00000500000000000000" pitchFamily="2" charset="-79"/>
            </a:rPr>
            <a:t>שינוי רדיקלי בסט הכישורים הנדרש</a:t>
          </a:r>
          <a:endParaRPr lang="en-US" sz="2500" kern="1200" dirty="0">
            <a:latin typeface="Alef" panose="00000500000000000000" pitchFamily="2" charset="-79"/>
            <a:cs typeface="Alef" panose="00000500000000000000" pitchFamily="2" charset="-79"/>
          </a:endParaRPr>
        </a:p>
      </dsp:txBody>
      <dsp:txXfrm>
        <a:off x="717202" y="2726479"/>
        <a:ext cx="1796710" cy="1796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CF053-5426-4CE5-9480-A62397160B72}">
      <dsp:nvSpPr>
        <dsp:cNvPr id="0" name=""/>
        <dsp:cNvSpPr/>
      </dsp:nvSpPr>
      <dsp:spPr>
        <a:xfrm>
          <a:off x="7168443" y="2870"/>
          <a:ext cx="2871631" cy="17229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e-IL" sz="2900" kern="1200" dirty="0">
              <a:latin typeface="Alef" panose="00000500000000000000" pitchFamily="2" charset="-79"/>
              <a:cs typeface="Alef" panose="00000500000000000000" pitchFamily="2" charset="-79"/>
            </a:rPr>
            <a:t>מבחנים עם דף ועט</a:t>
          </a:r>
          <a:endParaRPr lang="en-US" sz="2900" kern="1200" dirty="0">
            <a:latin typeface="Alef" panose="00000500000000000000" pitchFamily="2" charset="-79"/>
            <a:cs typeface="Alef" panose="00000500000000000000" pitchFamily="2" charset="-79"/>
          </a:endParaRPr>
        </a:p>
      </dsp:txBody>
      <dsp:txXfrm>
        <a:off x="7168443" y="2870"/>
        <a:ext cx="2871631" cy="1722979"/>
      </dsp:txXfrm>
    </dsp:sp>
    <dsp:sp modelId="{DAE58CCD-F338-4C1A-AA3A-0939FC3A3CD7}">
      <dsp:nvSpPr>
        <dsp:cNvPr id="0" name=""/>
        <dsp:cNvSpPr/>
      </dsp:nvSpPr>
      <dsp:spPr>
        <a:xfrm>
          <a:off x="4009648" y="2870"/>
          <a:ext cx="2871631" cy="1722979"/>
        </a:xfrm>
        <a:prstGeom prst="rect">
          <a:avLst/>
        </a:prstGeom>
        <a:solidFill>
          <a:schemeClr val="accent2">
            <a:hueOff val="1414419"/>
            <a:satOff val="-5328"/>
            <a:lumOff val="4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e-IL" sz="2900" kern="1200">
              <a:latin typeface="Alef" panose="00000500000000000000" pitchFamily="2" charset="-79"/>
              <a:cs typeface="Alef" panose="00000500000000000000" pitchFamily="2" charset="-79"/>
            </a:rPr>
            <a:t>בחינה בע"פ</a:t>
          </a:r>
          <a:endParaRPr lang="en-US" sz="2900" kern="1200">
            <a:latin typeface="Alef" panose="00000500000000000000" pitchFamily="2" charset="-79"/>
            <a:cs typeface="Alef" panose="00000500000000000000" pitchFamily="2" charset="-79"/>
          </a:endParaRPr>
        </a:p>
      </dsp:txBody>
      <dsp:txXfrm>
        <a:off x="4009648" y="2870"/>
        <a:ext cx="2871631" cy="1722979"/>
      </dsp:txXfrm>
    </dsp:sp>
    <dsp:sp modelId="{57AAA4CD-55FB-42AA-99CB-D2EAC02C3762}">
      <dsp:nvSpPr>
        <dsp:cNvPr id="0" name=""/>
        <dsp:cNvSpPr/>
      </dsp:nvSpPr>
      <dsp:spPr>
        <a:xfrm>
          <a:off x="850853" y="2870"/>
          <a:ext cx="2871631" cy="1722979"/>
        </a:xfrm>
        <a:prstGeom prst="rect">
          <a:avLst/>
        </a:prstGeom>
        <a:solidFill>
          <a:schemeClr val="accent2">
            <a:hueOff val="2828839"/>
            <a:satOff val="-10655"/>
            <a:lumOff val="8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e-IL" sz="2900" kern="1200" dirty="0">
              <a:latin typeface="Alef" panose="00000500000000000000" pitchFamily="2" charset="-79"/>
              <a:cs typeface="Alef" panose="00000500000000000000" pitchFamily="2" charset="-79"/>
            </a:rPr>
            <a:t>ניתוח תהליך העבודה עם הבינה המלאכותית</a:t>
          </a:r>
          <a:endParaRPr lang="en-US" sz="2900" kern="1200" dirty="0">
            <a:latin typeface="Alef" panose="00000500000000000000" pitchFamily="2" charset="-79"/>
            <a:cs typeface="Alef" panose="00000500000000000000" pitchFamily="2" charset="-79"/>
          </a:endParaRPr>
        </a:p>
      </dsp:txBody>
      <dsp:txXfrm>
        <a:off x="850853" y="2870"/>
        <a:ext cx="2871631" cy="1722979"/>
      </dsp:txXfrm>
    </dsp:sp>
    <dsp:sp modelId="{362811E2-1BEF-494F-96FD-A9CCAB095A00}">
      <dsp:nvSpPr>
        <dsp:cNvPr id="0" name=""/>
        <dsp:cNvSpPr/>
      </dsp:nvSpPr>
      <dsp:spPr>
        <a:xfrm>
          <a:off x="7168443" y="2013013"/>
          <a:ext cx="2871631" cy="1722979"/>
        </a:xfrm>
        <a:prstGeom prst="rect">
          <a:avLst/>
        </a:prstGeom>
        <a:solidFill>
          <a:schemeClr val="accent2">
            <a:hueOff val="4243259"/>
            <a:satOff val="-15983"/>
            <a:lumOff val="13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e-IL" sz="2900" kern="1200">
              <a:latin typeface="Alef" panose="00000500000000000000" pitchFamily="2" charset="-79"/>
              <a:cs typeface="Alef" panose="00000500000000000000" pitchFamily="2" charset="-79"/>
            </a:rPr>
            <a:t>העלאת רמת הסיבוכיות של המטלות</a:t>
          </a:r>
          <a:endParaRPr lang="en-US" sz="2900" kern="1200">
            <a:latin typeface="Alef" panose="00000500000000000000" pitchFamily="2" charset="-79"/>
            <a:cs typeface="Alef" panose="00000500000000000000" pitchFamily="2" charset="-79"/>
          </a:endParaRPr>
        </a:p>
      </dsp:txBody>
      <dsp:txXfrm>
        <a:off x="7168443" y="2013013"/>
        <a:ext cx="2871631" cy="1722979"/>
      </dsp:txXfrm>
    </dsp:sp>
    <dsp:sp modelId="{A8BC6B15-D790-418A-8FFB-BB5DD0FA927A}">
      <dsp:nvSpPr>
        <dsp:cNvPr id="0" name=""/>
        <dsp:cNvSpPr/>
      </dsp:nvSpPr>
      <dsp:spPr>
        <a:xfrm>
          <a:off x="4009648" y="2013013"/>
          <a:ext cx="2871631" cy="1722979"/>
        </a:xfrm>
        <a:prstGeom prst="rect">
          <a:avLst/>
        </a:prstGeom>
        <a:solidFill>
          <a:schemeClr val="accent2">
            <a:hueOff val="5657678"/>
            <a:satOff val="-21310"/>
            <a:lumOff val="17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e-IL" sz="2900" kern="1200">
              <a:latin typeface="Alef" panose="00000500000000000000" pitchFamily="2" charset="-79"/>
              <a:cs typeface="Alef" panose="00000500000000000000" pitchFamily="2" charset="-79"/>
            </a:rPr>
            <a:t>מציאת הפגמים בתוצרי הבינה המלאכותית</a:t>
          </a:r>
          <a:endParaRPr lang="en-US" sz="2900" kern="1200">
            <a:latin typeface="Alef" panose="00000500000000000000" pitchFamily="2" charset="-79"/>
            <a:cs typeface="Alef" panose="00000500000000000000" pitchFamily="2" charset="-79"/>
          </a:endParaRPr>
        </a:p>
      </dsp:txBody>
      <dsp:txXfrm>
        <a:off x="4009648" y="2013013"/>
        <a:ext cx="2871631" cy="1722979"/>
      </dsp:txXfrm>
    </dsp:sp>
    <dsp:sp modelId="{0001D5E6-4559-42B8-9A97-62942EB0ED02}">
      <dsp:nvSpPr>
        <dsp:cNvPr id="0" name=""/>
        <dsp:cNvSpPr/>
      </dsp:nvSpPr>
      <dsp:spPr>
        <a:xfrm>
          <a:off x="850853" y="2013013"/>
          <a:ext cx="2871631" cy="1722979"/>
        </a:xfrm>
        <a:prstGeom prst="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he-IL" sz="2900" kern="1200" dirty="0">
              <a:latin typeface="Alef" panose="00000500000000000000" pitchFamily="2" charset="-79"/>
              <a:cs typeface="Alef" panose="00000500000000000000" pitchFamily="2" charset="-79"/>
            </a:rPr>
            <a:t>עיצוב מטלות שמשלבות בינה מלאכותית</a:t>
          </a:r>
          <a:endParaRPr lang="en-US" sz="2900" kern="1200" dirty="0">
            <a:latin typeface="Alef" panose="00000500000000000000" pitchFamily="2" charset="-79"/>
            <a:cs typeface="Alef" panose="00000500000000000000" pitchFamily="2" charset="-79"/>
          </a:endParaRPr>
        </a:p>
      </dsp:txBody>
      <dsp:txXfrm>
        <a:off x="850853" y="2013013"/>
        <a:ext cx="2871631" cy="1722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BACB8-2891-464F-A796-1FCFBBD8A7F2}">
      <dsp:nvSpPr>
        <dsp:cNvPr id="0" name=""/>
        <dsp:cNvSpPr/>
      </dsp:nvSpPr>
      <dsp:spPr>
        <a:xfrm>
          <a:off x="7951529" y="1042501"/>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FB006-439C-4861-91F7-1B1DA833C4C0}">
      <dsp:nvSpPr>
        <dsp:cNvPr id="0" name=""/>
        <dsp:cNvSpPr/>
      </dsp:nvSpPr>
      <dsp:spPr>
        <a:xfrm>
          <a:off x="8192392" y="1271321"/>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latin typeface="Alef" panose="00000500000000000000" pitchFamily="2" charset="-79"/>
              <a:cs typeface="Alef" panose="00000500000000000000" pitchFamily="2" charset="-79"/>
            </a:rPr>
            <a:t>פֶּדָגוגיה </a:t>
          </a:r>
          <a:r>
            <a:rPr lang="en-US" sz="2000" kern="1200">
              <a:latin typeface="Alef" panose="00000500000000000000" pitchFamily="2" charset="-79"/>
              <a:cs typeface="Alef" panose="00000500000000000000" pitchFamily="2" charset="-79"/>
            </a:rPr>
            <a:t>Pedagogy</a:t>
          </a:r>
        </a:p>
      </dsp:txBody>
      <dsp:txXfrm>
        <a:off x="8232709" y="1311638"/>
        <a:ext cx="2087136" cy="1295900"/>
      </dsp:txXfrm>
    </dsp:sp>
    <dsp:sp modelId="{F0DA3658-3278-41F4-B56B-29885953BCD7}">
      <dsp:nvSpPr>
        <dsp:cNvPr id="0" name=""/>
        <dsp:cNvSpPr/>
      </dsp:nvSpPr>
      <dsp:spPr>
        <a:xfrm>
          <a:off x="5302031" y="1042501"/>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6AD12-4908-48EE-90D9-F1A5FB5F1198}">
      <dsp:nvSpPr>
        <dsp:cNvPr id="0" name=""/>
        <dsp:cNvSpPr/>
      </dsp:nvSpPr>
      <dsp:spPr>
        <a:xfrm>
          <a:off x="5542895" y="1271321"/>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dirty="0" err="1">
              <a:latin typeface="Alef" panose="00000500000000000000" pitchFamily="2" charset="-79"/>
              <a:cs typeface="Alef" panose="00000500000000000000" pitchFamily="2" charset="-79"/>
            </a:rPr>
            <a:t>אַנְדְרָגוֹגְיָה</a:t>
          </a:r>
          <a:r>
            <a:rPr lang="he-IL" sz="2000" kern="1200" dirty="0">
              <a:latin typeface="Alef" panose="00000500000000000000" pitchFamily="2" charset="-79"/>
              <a:cs typeface="Alef" panose="00000500000000000000" pitchFamily="2" charset="-79"/>
            </a:rPr>
            <a:t> </a:t>
          </a:r>
          <a:r>
            <a:rPr lang="en-US" sz="2000" kern="1200" dirty="0">
              <a:latin typeface="Alef" panose="00000500000000000000" pitchFamily="2" charset="-79"/>
              <a:cs typeface="Alef" panose="00000500000000000000" pitchFamily="2" charset="-79"/>
            </a:rPr>
            <a:t>Andragogy</a:t>
          </a:r>
        </a:p>
      </dsp:txBody>
      <dsp:txXfrm>
        <a:off x="5583212" y="1311638"/>
        <a:ext cx="2087136" cy="1295900"/>
      </dsp:txXfrm>
    </dsp:sp>
    <dsp:sp modelId="{4252C982-D911-42FD-BA4C-B97049592699}">
      <dsp:nvSpPr>
        <dsp:cNvPr id="0" name=""/>
        <dsp:cNvSpPr/>
      </dsp:nvSpPr>
      <dsp:spPr>
        <a:xfrm>
          <a:off x="2652533" y="1042501"/>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BDD0E-95D9-4C4D-9959-CFB6D49C6FE3}">
      <dsp:nvSpPr>
        <dsp:cNvPr id="0" name=""/>
        <dsp:cNvSpPr/>
      </dsp:nvSpPr>
      <dsp:spPr>
        <a:xfrm>
          <a:off x="2893397" y="1271321"/>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latin typeface="Alef" panose="00000500000000000000" pitchFamily="2" charset="-79"/>
              <a:cs typeface="Alef" panose="00000500000000000000" pitchFamily="2" charset="-79"/>
            </a:rPr>
            <a:t>אוטודידקטיקה </a:t>
          </a:r>
          <a:r>
            <a:rPr lang="en-US" sz="2000" kern="1200">
              <a:latin typeface="Alef" panose="00000500000000000000" pitchFamily="2" charset="-79"/>
              <a:cs typeface="Alef" panose="00000500000000000000" pitchFamily="2" charset="-79"/>
            </a:rPr>
            <a:t>Autodidacticism</a:t>
          </a:r>
        </a:p>
      </dsp:txBody>
      <dsp:txXfrm>
        <a:off x="2933714" y="1311638"/>
        <a:ext cx="2087136" cy="1295900"/>
      </dsp:txXfrm>
    </dsp:sp>
    <dsp:sp modelId="{1F5EAE5D-25CD-44D5-A0F7-FCCABFD11B70}">
      <dsp:nvSpPr>
        <dsp:cNvPr id="0" name=""/>
        <dsp:cNvSpPr/>
      </dsp:nvSpPr>
      <dsp:spPr>
        <a:xfrm>
          <a:off x="3036" y="1042501"/>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1B9A1-4E9B-4B65-BD56-58ACC428EA48}">
      <dsp:nvSpPr>
        <dsp:cNvPr id="0" name=""/>
        <dsp:cNvSpPr/>
      </dsp:nvSpPr>
      <dsp:spPr>
        <a:xfrm>
          <a:off x="243899" y="1271321"/>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dirty="0" err="1">
              <a:latin typeface="Alef" panose="00000500000000000000" pitchFamily="2" charset="-79"/>
              <a:cs typeface="Alef" panose="00000500000000000000" pitchFamily="2" charset="-79"/>
            </a:rPr>
            <a:t>יוטגוגיה</a:t>
          </a:r>
          <a:r>
            <a:rPr lang="he-IL" sz="2000" kern="1200" dirty="0">
              <a:latin typeface="Alef" panose="00000500000000000000" pitchFamily="2" charset="-79"/>
              <a:cs typeface="Alef" panose="00000500000000000000" pitchFamily="2" charset="-79"/>
            </a:rPr>
            <a:t> </a:t>
          </a:r>
          <a:r>
            <a:rPr lang="en-US" sz="2000" kern="1200" dirty="0">
              <a:latin typeface="Alef" panose="00000500000000000000" pitchFamily="2" charset="-79"/>
              <a:cs typeface="Alef" panose="00000500000000000000" pitchFamily="2" charset="-79"/>
            </a:rPr>
            <a:t>Heutagogy</a:t>
          </a:r>
        </a:p>
      </dsp:txBody>
      <dsp:txXfrm>
        <a:off x="284216" y="1311638"/>
        <a:ext cx="2087136" cy="1295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BBB61-79A8-4AA3-AEC8-F0D6F479BD83}">
      <dsp:nvSpPr>
        <dsp:cNvPr id="0" name=""/>
        <dsp:cNvSpPr/>
      </dsp:nvSpPr>
      <dsp:spPr>
        <a:xfrm>
          <a:off x="0" y="623"/>
          <a:ext cx="7216416" cy="1460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E7C7D-833F-49E1-BBDD-2A64420D4E05}">
      <dsp:nvSpPr>
        <dsp:cNvPr id="0" name=""/>
        <dsp:cNvSpPr/>
      </dsp:nvSpPr>
      <dsp:spPr>
        <a:xfrm>
          <a:off x="441651" y="329124"/>
          <a:ext cx="803001" cy="8030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E11E5A-A639-45FE-AB0D-A5D5B3B99A2E}">
      <dsp:nvSpPr>
        <dsp:cNvPr id="0" name=""/>
        <dsp:cNvSpPr/>
      </dsp:nvSpPr>
      <dsp:spPr>
        <a:xfrm>
          <a:off x="1686304" y="623"/>
          <a:ext cx="5530111" cy="14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17" tIns="154517" rIns="154517" bIns="154517" numCol="1" spcCol="1270" anchor="ctr" anchorCtr="0">
          <a:noAutofit/>
        </a:bodyPr>
        <a:lstStyle/>
        <a:p>
          <a:pPr marL="0" lvl="0" indent="0" algn="r" defTabSz="1066800" rtl="1">
            <a:lnSpc>
              <a:spcPct val="90000"/>
            </a:lnSpc>
            <a:spcBef>
              <a:spcPct val="0"/>
            </a:spcBef>
            <a:spcAft>
              <a:spcPct val="35000"/>
            </a:spcAft>
            <a:buNone/>
          </a:pPr>
          <a:r>
            <a:rPr lang="he-IL" sz="2400" b="1" i="0" kern="1200" baseline="0" dirty="0">
              <a:latin typeface="Alef" panose="00000500000000000000" pitchFamily="2" charset="-79"/>
              <a:cs typeface="Alef" panose="00000500000000000000" pitchFamily="2" charset="-79"/>
            </a:rPr>
            <a:t>תפקיד המרצה:</a:t>
          </a:r>
          <a:r>
            <a:rPr lang="he-IL" sz="2400" b="0" i="0" kern="1200" baseline="0" dirty="0">
              <a:latin typeface="Alef" panose="00000500000000000000" pitchFamily="2" charset="-79"/>
              <a:cs typeface="Alef" panose="00000500000000000000" pitchFamily="2" charset="-79"/>
            </a:rPr>
            <a:t> מ"מרצה יודע כל" ל"מנחה </a:t>
          </a:r>
          <a:r>
            <a:rPr lang="he-IL" sz="2400" b="0" i="0" kern="1200" baseline="0" dirty="0" err="1">
              <a:latin typeface="Alef" panose="00000500000000000000" pitchFamily="2" charset="-79"/>
              <a:cs typeface="Alef" panose="00000500000000000000" pitchFamily="2" charset="-79"/>
            </a:rPr>
            <a:t>יוטגוגי</a:t>
          </a:r>
          <a:r>
            <a:rPr lang="he-IL" sz="2400" b="0" i="0" kern="1200" baseline="0" dirty="0">
              <a:latin typeface="Alef" panose="00000500000000000000" pitchFamily="2" charset="-79"/>
              <a:cs typeface="Alef" panose="00000500000000000000" pitchFamily="2" charset="-79"/>
            </a:rPr>
            <a:t>". תפקידו הוא להיות מלווה הלמידה, שותף אינטלקטואלי ומאתגר.</a:t>
          </a:r>
          <a:endParaRPr lang="en-US" sz="2400" kern="1200" dirty="0">
            <a:latin typeface="Alef" panose="00000500000000000000" pitchFamily="2" charset="-79"/>
            <a:cs typeface="Alef" panose="00000500000000000000" pitchFamily="2" charset="-79"/>
          </a:endParaRPr>
        </a:p>
      </dsp:txBody>
      <dsp:txXfrm>
        <a:off x="1686304" y="623"/>
        <a:ext cx="5530111" cy="1460003"/>
      </dsp:txXfrm>
    </dsp:sp>
    <dsp:sp modelId="{02596B4D-1721-4461-80A8-863D7608C85A}">
      <dsp:nvSpPr>
        <dsp:cNvPr id="0" name=""/>
        <dsp:cNvSpPr/>
      </dsp:nvSpPr>
      <dsp:spPr>
        <a:xfrm>
          <a:off x="0" y="1825628"/>
          <a:ext cx="7216416" cy="1460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F9BF2-21EA-4275-ABA7-C48B713D8A4C}">
      <dsp:nvSpPr>
        <dsp:cNvPr id="0" name=""/>
        <dsp:cNvSpPr/>
      </dsp:nvSpPr>
      <dsp:spPr>
        <a:xfrm>
          <a:off x="441651" y="2154129"/>
          <a:ext cx="803001" cy="8030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2210AB-C9CB-492B-82F4-FA5B9B583953}">
      <dsp:nvSpPr>
        <dsp:cNvPr id="0" name=""/>
        <dsp:cNvSpPr/>
      </dsp:nvSpPr>
      <dsp:spPr>
        <a:xfrm>
          <a:off x="1686304" y="1825628"/>
          <a:ext cx="5530111" cy="14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17" tIns="154517" rIns="154517" bIns="154517" numCol="1" spcCol="1270" anchor="ctr" anchorCtr="0">
          <a:noAutofit/>
        </a:bodyPr>
        <a:lstStyle/>
        <a:p>
          <a:pPr marL="0" lvl="0" indent="0" algn="r" defTabSz="1066800" rtl="1">
            <a:lnSpc>
              <a:spcPct val="90000"/>
            </a:lnSpc>
            <a:spcBef>
              <a:spcPct val="0"/>
            </a:spcBef>
            <a:spcAft>
              <a:spcPct val="35000"/>
            </a:spcAft>
            <a:buNone/>
          </a:pPr>
          <a:r>
            <a:rPr lang="he-IL" sz="2400" b="1" i="0" kern="1200" baseline="0" dirty="0">
              <a:latin typeface="Alef" panose="00000500000000000000" pitchFamily="2" charset="-79"/>
              <a:cs typeface="Alef" panose="00000500000000000000" pitchFamily="2" charset="-79"/>
            </a:rPr>
            <a:t>תפקיד הסטודנט:</a:t>
          </a:r>
          <a:r>
            <a:rPr lang="he-IL" sz="2400" b="0" i="0" kern="1200" baseline="0" dirty="0">
              <a:latin typeface="Alef" panose="00000500000000000000" pitchFamily="2" charset="-79"/>
              <a:cs typeface="Alef" panose="00000500000000000000" pitchFamily="2" charset="-79"/>
            </a:rPr>
            <a:t> מ"צרכן ידע פסיבי" ל"סוכן למידה פרואקטיבי". הוא האחראי על ניהול מסע הלמידה שלו.</a:t>
          </a:r>
          <a:endParaRPr lang="en-US" sz="2400" kern="1200" dirty="0">
            <a:latin typeface="Alef" panose="00000500000000000000" pitchFamily="2" charset="-79"/>
            <a:cs typeface="Alef" panose="00000500000000000000" pitchFamily="2" charset="-79"/>
          </a:endParaRPr>
        </a:p>
      </dsp:txBody>
      <dsp:txXfrm>
        <a:off x="1686304" y="1825628"/>
        <a:ext cx="5530111" cy="1460003"/>
      </dsp:txXfrm>
    </dsp:sp>
    <dsp:sp modelId="{AEF68D73-EE0C-42F5-B138-8973E79FB23B}">
      <dsp:nvSpPr>
        <dsp:cNvPr id="0" name=""/>
        <dsp:cNvSpPr/>
      </dsp:nvSpPr>
      <dsp:spPr>
        <a:xfrm>
          <a:off x="0" y="3650632"/>
          <a:ext cx="7216416" cy="1460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4646E-0DEB-44C0-AF67-36FDA13CB1C1}">
      <dsp:nvSpPr>
        <dsp:cNvPr id="0" name=""/>
        <dsp:cNvSpPr/>
      </dsp:nvSpPr>
      <dsp:spPr>
        <a:xfrm>
          <a:off x="441651" y="3979133"/>
          <a:ext cx="803001" cy="8030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F0AD4-A58F-4FF8-9FC0-50D200975B84}">
      <dsp:nvSpPr>
        <dsp:cNvPr id="0" name=""/>
        <dsp:cNvSpPr/>
      </dsp:nvSpPr>
      <dsp:spPr>
        <a:xfrm>
          <a:off x="1686304" y="3650632"/>
          <a:ext cx="5530111" cy="14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17" tIns="154517" rIns="154517" bIns="154517" numCol="1" spcCol="1270" anchor="ctr" anchorCtr="0">
          <a:noAutofit/>
        </a:bodyPr>
        <a:lstStyle/>
        <a:p>
          <a:pPr marL="0" lvl="0" indent="0" algn="r" defTabSz="1066800" rtl="1">
            <a:lnSpc>
              <a:spcPct val="90000"/>
            </a:lnSpc>
            <a:spcBef>
              <a:spcPct val="0"/>
            </a:spcBef>
            <a:spcAft>
              <a:spcPct val="35000"/>
            </a:spcAft>
            <a:buNone/>
          </a:pPr>
          <a:r>
            <a:rPr lang="he-IL" sz="2400" b="1" i="0" kern="1200" baseline="0" dirty="0">
              <a:latin typeface="Alef" panose="00000500000000000000" pitchFamily="2" charset="-79"/>
              <a:cs typeface="Alef" panose="00000500000000000000" pitchFamily="2" charset="-79"/>
            </a:rPr>
            <a:t>תפקיד ה-AI:</a:t>
          </a:r>
          <a:r>
            <a:rPr lang="he-IL" sz="2400" b="0" i="0" kern="1200" baseline="0" dirty="0">
              <a:latin typeface="Alef" panose="00000500000000000000" pitchFamily="2" charset="-79"/>
              <a:cs typeface="Alef" panose="00000500000000000000" pitchFamily="2" charset="-79"/>
            </a:rPr>
            <a:t> מכלי "העתקה" לכלי לחקירה, סיעור מוחות, ופרסונליזציה של הלמידה.</a:t>
          </a:r>
          <a:endParaRPr lang="en-US" sz="2400" kern="1200" dirty="0">
            <a:latin typeface="Alef" panose="00000500000000000000" pitchFamily="2" charset="-79"/>
            <a:cs typeface="Alef" panose="00000500000000000000" pitchFamily="2" charset="-79"/>
          </a:endParaRPr>
        </a:p>
      </dsp:txBody>
      <dsp:txXfrm>
        <a:off x="1686304" y="3650632"/>
        <a:ext cx="5530111" cy="1460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0B1DD-1E96-400F-9AFB-2BA578EC3860}">
      <dsp:nvSpPr>
        <dsp:cNvPr id="0" name=""/>
        <dsp:cNvSpPr/>
      </dsp:nvSpPr>
      <dsp:spPr>
        <a:xfrm>
          <a:off x="0" y="2140"/>
          <a:ext cx="5988574" cy="9393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195" tIns="238587" rIns="116195" bIns="238587" numCol="1" spcCol="1270" anchor="ctr" anchorCtr="0">
          <a:noAutofit/>
        </a:bodyPr>
        <a:lstStyle/>
        <a:p>
          <a:pPr marL="0" lvl="0" indent="0" algn="r" defTabSz="622300" rtl="1">
            <a:lnSpc>
              <a:spcPct val="90000"/>
            </a:lnSpc>
            <a:spcBef>
              <a:spcPct val="0"/>
            </a:spcBef>
            <a:spcAft>
              <a:spcPct val="35000"/>
            </a:spcAft>
            <a:buNone/>
          </a:pPr>
          <a:r>
            <a:rPr lang="he-IL" sz="1400" kern="1200" dirty="0">
              <a:latin typeface="Alef" panose="00000500000000000000" pitchFamily="2" charset="-79"/>
              <a:cs typeface="Alef" panose="00000500000000000000" pitchFamily="2" charset="-79"/>
            </a:rPr>
            <a:t>המלווה מסייע ללומד לתרגם את סקרנותו הרחבה לשאלת חקר ממוקדת וברת ביצוע. הוא עוזר לנסח שאלה ראשונית שתהיה גם מעניינת ורלוונטית ללומד וגם תעמוד במגבלות ובדרישות של מסגרת הלמידה.</a:t>
          </a:r>
          <a:endParaRPr lang="en-US" sz="1400" kern="1200" dirty="0">
            <a:latin typeface="Alef" panose="00000500000000000000" pitchFamily="2" charset="-79"/>
            <a:cs typeface="Alef" panose="00000500000000000000" pitchFamily="2" charset="-79"/>
          </a:endParaRPr>
        </a:p>
      </dsp:txBody>
      <dsp:txXfrm>
        <a:off x="0" y="2140"/>
        <a:ext cx="5988574" cy="939319"/>
      </dsp:txXfrm>
    </dsp:sp>
    <dsp:sp modelId="{6CC53C73-5497-4FFB-9E3F-D47B9428FCD3}">
      <dsp:nvSpPr>
        <dsp:cNvPr id="0" name=""/>
        <dsp:cNvSpPr/>
      </dsp:nvSpPr>
      <dsp:spPr>
        <a:xfrm>
          <a:off x="5988574" y="2140"/>
          <a:ext cx="1497143" cy="93931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24" tIns="92784" rIns="79224" bIns="92784" numCol="1" spcCol="1270" anchor="ctr" anchorCtr="0">
          <a:noAutofit/>
        </a:bodyPr>
        <a:lstStyle/>
        <a:p>
          <a:pPr marL="0" lvl="0" indent="0" algn="ctr" defTabSz="711200" rtl="1">
            <a:lnSpc>
              <a:spcPct val="90000"/>
            </a:lnSpc>
            <a:spcBef>
              <a:spcPct val="0"/>
            </a:spcBef>
            <a:spcAft>
              <a:spcPct val="35000"/>
            </a:spcAft>
            <a:buNone/>
          </a:pPr>
          <a:r>
            <a:rPr lang="he-IL" sz="1600" b="1" kern="1200" dirty="0">
              <a:latin typeface="Alef" panose="00000500000000000000" pitchFamily="2" charset="-79"/>
              <a:cs typeface="Alef" panose="00000500000000000000" pitchFamily="2" charset="-79"/>
            </a:rPr>
            <a:t>גיבוש ומיקוד החקר</a:t>
          </a:r>
          <a:endParaRPr lang="en-US" sz="1600" kern="1200" dirty="0">
            <a:latin typeface="Alef" panose="00000500000000000000" pitchFamily="2" charset="-79"/>
            <a:cs typeface="Alef" panose="00000500000000000000" pitchFamily="2" charset="-79"/>
          </a:endParaRPr>
        </a:p>
      </dsp:txBody>
      <dsp:txXfrm>
        <a:off x="5988574" y="2140"/>
        <a:ext cx="1497143" cy="939319"/>
      </dsp:txXfrm>
    </dsp:sp>
    <dsp:sp modelId="{1ACC03C9-688D-48AA-A1A7-821864CFEF6F}">
      <dsp:nvSpPr>
        <dsp:cNvPr id="0" name=""/>
        <dsp:cNvSpPr/>
      </dsp:nvSpPr>
      <dsp:spPr>
        <a:xfrm>
          <a:off x="0" y="997819"/>
          <a:ext cx="5988574" cy="93931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195" tIns="238587" rIns="116195" bIns="238587" numCol="1" spcCol="1270" anchor="ctr" anchorCtr="0">
          <a:noAutofit/>
        </a:bodyPr>
        <a:lstStyle/>
        <a:p>
          <a:pPr marL="0" lvl="0" indent="0" algn="r" defTabSz="622300" rtl="1">
            <a:lnSpc>
              <a:spcPct val="90000"/>
            </a:lnSpc>
            <a:spcBef>
              <a:spcPct val="0"/>
            </a:spcBef>
            <a:spcAft>
              <a:spcPct val="35000"/>
            </a:spcAft>
            <a:buNone/>
          </a:pPr>
          <a:r>
            <a:rPr lang="he-IL" sz="1400" kern="1200" dirty="0">
              <a:latin typeface="Alef" panose="00000500000000000000" pitchFamily="2" charset="-79"/>
              <a:cs typeface="Alef" panose="00000500000000000000" pitchFamily="2" charset="-79"/>
            </a:rPr>
            <a:t>המלווה אחראי על ההיבט האיכותי של הלמידה, ותפקידו להנחות את הלומד כיצד לבחון את אמינות המקורות. הוא ממליץ על מקורות מהימנים ומקנה ללומד את הכלים להעריך באופן עצמאי את המידע שהוא מוצא, ובכך מבטיח שהלמידה מבוססת על ידע מוצק.</a:t>
          </a:r>
          <a:endParaRPr lang="en-US" sz="1400" kern="1200" dirty="0">
            <a:latin typeface="Alef" panose="00000500000000000000" pitchFamily="2" charset="-79"/>
            <a:cs typeface="Alef" panose="00000500000000000000" pitchFamily="2" charset="-79"/>
          </a:endParaRPr>
        </a:p>
      </dsp:txBody>
      <dsp:txXfrm>
        <a:off x="0" y="997819"/>
        <a:ext cx="5988574" cy="939319"/>
      </dsp:txXfrm>
    </dsp:sp>
    <dsp:sp modelId="{8D842E70-5F21-4D3D-A06E-94BC2CBC3DE8}">
      <dsp:nvSpPr>
        <dsp:cNvPr id="0" name=""/>
        <dsp:cNvSpPr/>
      </dsp:nvSpPr>
      <dsp:spPr>
        <a:xfrm>
          <a:off x="5988574" y="997819"/>
          <a:ext cx="1497143" cy="93931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24" tIns="92784" rIns="79224" bIns="92784" numCol="1" spcCol="1270" anchor="ctr" anchorCtr="0">
          <a:noAutofit/>
        </a:bodyPr>
        <a:lstStyle/>
        <a:p>
          <a:pPr marL="0" lvl="0" indent="0" algn="ctr" defTabSz="711200" rtl="1">
            <a:lnSpc>
              <a:spcPct val="90000"/>
            </a:lnSpc>
            <a:spcBef>
              <a:spcPct val="0"/>
            </a:spcBef>
            <a:spcAft>
              <a:spcPct val="35000"/>
            </a:spcAft>
            <a:buNone/>
          </a:pPr>
          <a:r>
            <a:rPr lang="he-IL" sz="1600" b="1" kern="1200" dirty="0">
              <a:latin typeface="Alef" panose="00000500000000000000" pitchFamily="2" charset="-79"/>
              <a:cs typeface="Alef" panose="00000500000000000000" pitchFamily="2" charset="-79"/>
            </a:rPr>
            <a:t>בקרת איכות ואמינות</a:t>
          </a:r>
          <a:endParaRPr lang="en-US" sz="1600" kern="1200" dirty="0">
            <a:latin typeface="Alef" panose="00000500000000000000" pitchFamily="2" charset="-79"/>
            <a:cs typeface="Alef" panose="00000500000000000000" pitchFamily="2" charset="-79"/>
          </a:endParaRPr>
        </a:p>
      </dsp:txBody>
      <dsp:txXfrm>
        <a:off x="5988574" y="997819"/>
        <a:ext cx="1497143" cy="939319"/>
      </dsp:txXfrm>
    </dsp:sp>
    <dsp:sp modelId="{4DDB30E6-28A9-4579-A66F-59849FB900BB}">
      <dsp:nvSpPr>
        <dsp:cNvPr id="0" name=""/>
        <dsp:cNvSpPr/>
      </dsp:nvSpPr>
      <dsp:spPr>
        <a:xfrm>
          <a:off x="0" y="1993499"/>
          <a:ext cx="5988574" cy="9393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195" tIns="238587" rIns="116195" bIns="238587" numCol="1" spcCol="1270" anchor="ctr" anchorCtr="0">
          <a:noAutofit/>
        </a:bodyPr>
        <a:lstStyle/>
        <a:p>
          <a:pPr marL="0" lvl="0" indent="0" algn="r" defTabSz="622300" rtl="1">
            <a:lnSpc>
              <a:spcPct val="90000"/>
            </a:lnSpc>
            <a:spcBef>
              <a:spcPct val="0"/>
            </a:spcBef>
            <a:spcAft>
              <a:spcPct val="35000"/>
            </a:spcAft>
            <a:buNone/>
          </a:pPr>
          <a:r>
            <a:rPr lang="he-IL" sz="1400" kern="1200" dirty="0">
              <a:latin typeface="Alef" panose="00000500000000000000" pitchFamily="2" charset="-79"/>
              <a:cs typeface="Alef" panose="00000500000000000000" pitchFamily="2" charset="-79"/>
            </a:rPr>
            <a:t>תפקיד מרכזי של המלווה הוא לעודד "חשיבה על חשיבה" (מטא-קוגניציה). הוא מקיים עם הלומד שיחות על תהליך הלמידה עצמו, שואל שאלות המעודדות התבוננות פנימית ועוזר לו להיות מודע יותר לדרכי הלמידה היעילות עבורו.</a:t>
          </a:r>
          <a:endParaRPr lang="en-US" sz="1400" kern="1200" dirty="0">
            <a:latin typeface="Alef" panose="00000500000000000000" pitchFamily="2" charset="-79"/>
            <a:cs typeface="Alef" panose="00000500000000000000" pitchFamily="2" charset="-79"/>
          </a:endParaRPr>
        </a:p>
      </dsp:txBody>
      <dsp:txXfrm>
        <a:off x="0" y="1993499"/>
        <a:ext cx="5988574" cy="939319"/>
      </dsp:txXfrm>
    </dsp:sp>
    <dsp:sp modelId="{8AA3D3E3-4A39-46CE-9E3F-CB1CEAA90711}">
      <dsp:nvSpPr>
        <dsp:cNvPr id="0" name=""/>
        <dsp:cNvSpPr/>
      </dsp:nvSpPr>
      <dsp:spPr>
        <a:xfrm>
          <a:off x="5988574" y="1993499"/>
          <a:ext cx="1497143" cy="93931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24" tIns="92784" rIns="79224" bIns="92784" numCol="1" spcCol="1270" anchor="ctr" anchorCtr="0">
          <a:noAutofit/>
        </a:bodyPr>
        <a:lstStyle/>
        <a:p>
          <a:pPr marL="0" lvl="0" indent="0" algn="ctr" defTabSz="711200" rtl="1">
            <a:lnSpc>
              <a:spcPct val="90000"/>
            </a:lnSpc>
            <a:spcBef>
              <a:spcPct val="0"/>
            </a:spcBef>
            <a:spcAft>
              <a:spcPct val="35000"/>
            </a:spcAft>
            <a:buNone/>
          </a:pPr>
          <a:r>
            <a:rPr lang="he-IL" sz="1600" b="1" kern="1200" dirty="0">
              <a:latin typeface="Alef" panose="00000500000000000000" pitchFamily="2" charset="-79"/>
              <a:cs typeface="Alef" panose="00000500000000000000" pitchFamily="2" charset="-79"/>
            </a:rPr>
            <a:t>ליווי רפלקטיבי ופיתוח חשיבה</a:t>
          </a:r>
          <a:endParaRPr lang="en-US" sz="1600" kern="1200" dirty="0">
            <a:latin typeface="Alef" panose="00000500000000000000" pitchFamily="2" charset="-79"/>
            <a:cs typeface="Alef" panose="00000500000000000000" pitchFamily="2" charset="-79"/>
          </a:endParaRPr>
        </a:p>
      </dsp:txBody>
      <dsp:txXfrm>
        <a:off x="5988574" y="1993499"/>
        <a:ext cx="1497143" cy="939319"/>
      </dsp:txXfrm>
    </dsp:sp>
    <dsp:sp modelId="{EF3364E4-FFAB-4756-8136-691CAC66D3E8}">
      <dsp:nvSpPr>
        <dsp:cNvPr id="0" name=""/>
        <dsp:cNvSpPr/>
      </dsp:nvSpPr>
      <dsp:spPr>
        <a:xfrm>
          <a:off x="0" y="2989178"/>
          <a:ext cx="5988574" cy="93931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195" tIns="238587" rIns="116195" bIns="238587" numCol="1" spcCol="1270" anchor="ctr" anchorCtr="0">
          <a:noAutofit/>
        </a:bodyPr>
        <a:lstStyle/>
        <a:p>
          <a:pPr marL="0" lvl="0" indent="0" algn="r" defTabSz="622300" rtl="1">
            <a:lnSpc>
              <a:spcPct val="90000"/>
            </a:lnSpc>
            <a:spcBef>
              <a:spcPct val="0"/>
            </a:spcBef>
            <a:spcAft>
              <a:spcPct val="35000"/>
            </a:spcAft>
            <a:buNone/>
          </a:pPr>
          <a:r>
            <a:rPr lang="he-IL" sz="1400" kern="1200" dirty="0">
              <a:latin typeface="Alef" panose="00000500000000000000" pitchFamily="2" charset="-79"/>
              <a:cs typeface="Alef" panose="00000500000000000000" pitchFamily="2" charset="-79"/>
            </a:rPr>
            <a:t>המלווה מרחיב את אופקי הלמידה על ידי הצעת הקשרים וכיוונים שהבינה המלאכותית עשויה לפספס. הוא יכול לקשר את נושא הלימוד לתחומים רחבים יותר כמו אתיקה, חינוך או סוגיות חברתיות, ובכך להעניק ללמידה ערך מוסף ועומק.</a:t>
          </a:r>
          <a:endParaRPr lang="en-US" sz="1400" kern="1200" dirty="0">
            <a:latin typeface="Alef" panose="00000500000000000000" pitchFamily="2" charset="-79"/>
            <a:cs typeface="Alef" panose="00000500000000000000" pitchFamily="2" charset="-79"/>
          </a:endParaRPr>
        </a:p>
      </dsp:txBody>
      <dsp:txXfrm>
        <a:off x="0" y="2989178"/>
        <a:ext cx="5988574" cy="939319"/>
      </dsp:txXfrm>
    </dsp:sp>
    <dsp:sp modelId="{E5432795-A8B7-4BFE-9DA9-208AF12179C3}">
      <dsp:nvSpPr>
        <dsp:cNvPr id="0" name=""/>
        <dsp:cNvSpPr/>
      </dsp:nvSpPr>
      <dsp:spPr>
        <a:xfrm>
          <a:off x="5988574" y="2989178"/>
          <a:ext cx="1497143" cy="93931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24" tIns="92784" rIns="79224" bIns="92784" numCol="1" spcCol="1270" anchor="ctr" anchorCtr="0">
          <a:noAutofit/>
        </a:bodyPr>
        <a:lstStyle/>
        <a:p>
          <a:pPr marL="0" lvl="0" indent="0" algn="ctr" defTabSz="711200" rtl="1">
            <a:lnSpc>
              <a:spcPct val="90000"/>
            </a:lnSpc>
            <a:spcBef>
              <a:spcPct val="0"/>
            </a:spcBef>
            <a:spcAft>
              <a:spcPct val="35000"/>
            </a:spcAft>
            <a:buNone/>
          </a:pPr>
          <a:r>
            <a:rPr lang="he-IL" sz="1600" b="1" kern="1200" dirty="0">
              <a:latin typeface="Alef" panose="00000500000000000000" pitchFamily="2" charset="-79"/>
              <a:cs typeface="Alef" panose="00000500000000000000" pitchFamily="2" charset="-79"/>
            </a:rPr>
            <a:t>העשרה ופתיחת כיוונים חדשים</a:t>
          </a:r>
          <a:endParaRPr lang="en-US" sz="1600" kern="1200" dirty="0">
            <a:latin typeface="Alef" panose="00000500000000000000" pitchFamily="2" charset="-79"/>
            <a:cs typeface="Alef" panose="00000500000000000000" pitchFamily="2" charset="-79"/>
          </a:endParaRPr>
        </a:p>
      </dsp:txBody>
      <dsp:txXfrm>
        <a:off x="5988574" y="2989178"/>
        <a:ext cx="1497143" cy="939319"/>
      </dsp:txXfrm>
    </dsp:sp>
    <dsp:sp modelId="{51C63D95-F180-4918-B301-013B471BAC81}">
      <dsp:nvSpPr>
        <dsp:cNvPr id="0" name=""/>
        <dsp:cNvSpPr/>
      </dsp:nvSpPr>
      <dsp:spPr>
        <a:xfrm>
          <a:off x="0" y="3984857"/>
          <a:ext cx="5988574" cy="93931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195" tIns="238587" rIns="116195" bIns="238587" numCol="1" spcCol="1270" anchor="ctr" anchorCtr="0">
          <a:noAutofit/>
        </a:bodyPr>
        <a:lstStyle/>
        <a:p>
          <a:pPr marL="0" lvl="0" indent="0" algn="r" defTabSz="622300" rtl="1">
            <a:lnSpc>
              <a:spcPct val="90000"/>
            </a:lnSpc>
            <a:spcBef>
              <a:spcPct val="0"/>
            </a:spcBef>
            <a:spcAft>
              <a:spcPct val="35000"/>
            </a:spcAft>
            <a:buNone/>
          </a:pPr>
          <a:r>
            <a:rPr lang="he-IL" sz="1400" kern="1200" dirty="0">
              <a:latin typeface="Alef" panose="00000500000000000000" pitchFamily="2" charset="-79"/>
              <a:cs typeface="Alef" panose="00000500000000000000" pitchFamily="2" charset="-79"/>
            </a:rPr>
            <a:t>המלווה משמש כשותף להערכת ההבנה של הלומד, לאו דווקא דרך מבחנים אלא דרך שיחה ודיון. הוא מספק משוב איכותי על התוצרים שהלומד יוצר, תוך התמקדות בבהירות המחשבה, בעומק ההבנה ובדיוק המדעי.</a:t>
          </a:r>
          <a:endParaRPr lang="en-US" sz="1400" kern="1200" dirty="0">
            <a:latin typeface="Alef" panose="00000500000000000000" pitchFamily="2" charset="-79"/>
            <a:cs typeface="Alef" panose="00000500000000000000" pitchFamily="2" charset="-79"/>
          </a:endParaRPr>
        </a:p>
      </dsp:txBody>
      <dsp:txXfrm>
        <a:off x="0" y="3984857"/>
        <a:ext cx="5988574" cy="939319"/>
      </dsp:txXfrm>
    </dsp:sp>
    <dsp:sp modelId="{09FB6ED1-7818-4A09-BD38-3F14D5EDA09E}">
      <dsp:nvSpPr>
        <dsp:cNvPr id="0" name=""/>
        <dsp:cNvSpPr/>
      </dsp:nvSpPr>
      <dsp:spPr>
        <a:xfrm>
          <a:off x="5988574" y="3984857"/>
          <a:ext cx="1497143" cy="93931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24" tIns="92784" rIns="79224" bIns="92784" numCol="1" spcCol="1270" anchor="ctr" anchorCtr="0">
          <a:noAutofit/>
        </a:bodyPr>
        <a:lstStyle/>
        <a:p>
          <a:pPr marL="0" lvl="0" indent="0" algn="ctr" defTabSz="711200" rtl="1">
            <a:lnSpc>
              <a:spcPct val="90000"/>
            </a:lnSpc>
            <a:spcBef>
              <a:spcPct val="0"/>
            </a:spcBef>
            <a:spcAft>
              <a:spcPct val="35000"/>
            </a:spcAft>
            <a:buNone/>
          </a:pPr>
          <a:r>
            <a:rPr lang="he-IL" sz="1600" b="1" kern="1200" dirty="0">
              <a:latin typeface="Alef" panose="00000500000000000000" pitchFamily="2" charset="-79"/>
              <a:cs typeface="Alef" panose="00000500000000000000" pitchFamily="2" charset="-79"/>
            </a:rPr>
            <a:t>הערכה מעצבת ומתן משוב</a:t>
          </a:r>
          <a:endParaRPr lang="en-US" sz="1600" kern="1200" dirty="0">
            <a:latin typeface="Alef" panose="00000500000000000000" pitchFamily="2" charset="-79"/>
            <a:cs typeface="Alef" panose="00000500000000000000" pitchFamily="2" charset="-79"/>
          </a:endParaRPr>
        </a:p>
      </dsp:txBody>
      <dsp:txXfrm>
        <a:off x="5988574" y="3984857"/>
        <a:ext cx="1497143" cy="9393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96ED148-D6ED-4097-A2E7-B105F5334D4B}" type="datetimeFigureOut">
              <a:rPr lang="he-IL" smtClean="0"/>
              <a:t>כ"א/תמוז/תשפ"ה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82E28EC-2CE4-4D5D-9C34-7FD3D0B9DFD7}" type="slidenum">
              <a:rPr lang="he-IL" smtClean="0"/>
              <a:t>‹#›</a:t>
            </a:fld>
            <a:endParaRPr lang="he-IL"/>
          </a:p>
        </p:txBody>
      </p:sp>
    </p:spTree>
    <p:extLst>
      <p:ext uri="{BB962C8B-B14F-4D97-AF65-F5344CB8AC3E}">
        <p14:creationId xmlns:p14="http://schemas.microsoft.com/office/powerpoint/2010/main" val="31162610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פרדיגמות קיימות במערכת האקדמית</a:t>
            </a:r>
          </a:p>
          <a:p>
            <a:endParaRPr lang="he-IL" b="1" dirty="0"/>
          </a:p>
          <a:p>
            <a:r>
              <a:rPr lang="he-IL" b="1" dirty="0"/>
              <a:t>המרצה כמוקד הידע (</a:t>
            </a:r>
            <a:r>
              <a:rPr lang="en-US" b="1" dirty="0"/>
              <a:t>Sage on the Stage):</a:t>
            </a:r>
            <a:r>
              <a:rPr lang="en-US" dirty="0"/>
              <a:t> </a:t>
            </a:r>
            <a:r>
              <a:rPr lang="he-IL" dirty="0"/>
              <a:t>התפיסה שהמרצה הוא המומחה הראשי, ותפקידו המרכזי הוא להעביר ידע באופן פרונטלי לסטודנטים.</a:t>
            </a:r>
          </a:p>
          <a:p>
            <a:endParaRPr lang="he-IL" b="1" dirty="0"/>
          </a:p>
          <a:p>
            <a:r>
              <a:rPr lang="he-IL" b="1" dirty="0"/>
              <a:t>למידה מובנית סביב סילבוס קבוע:</a:t>
            </a:r>
            <a:r>
              <a:rPr lang="he-IL" dirty="0"/>
              <a:t> הלמידה מאורגנת במסלול ליניארי וקבוע מראש, המוגדר בסילבוס. אין כמעט גמישות או יכולת של הסטודנט להשפיע על תכני הקורס.</a:t>
            </a:r>
          </a:p>
          <a:p>
            <a:endParaRPr lang="he-IL" b="1" dirty="0"/>
          </a:p>
          <a:p>
            <a:r>
              <a:rPr lang="he-IL" b="1" dirty="0"/>
              <a:t>הערכה סטנדרטית ומכוונת ציון:</a:t>
            </a:r>
            <a:r>
              <a:rPr lang="he-IL" dirty="0"/>
              <a:t> ההצלחה נמדדת בעיקר באמצעות ציונים במבחנים ועבודות אחידות. הדגש הוא על שינון והפגנת ידע נרכש, ולא בהכרח על הבנה עמוקה או יישום יצירתי.</a:t>
            </a:r>
          </a:p>
          <a:p>
            <a:endParaRPr lang="he-IL" b="1" dirty="0"/>
          </a:p>
          <a:p>
            <a:r>
              <a:rPr lang="he-IL" b="1" dirty="0"/>
              <a:t>הפרדה דיסציפלינרית (</a:t>
            </a:r>
            <a:r>
              <a:rPr lang="he-IL" b="1" dirty="0" err="1"/>
              <a:t>סילואים</a:t>
            </a:r>
            <a:r>
              <a:rPr lang="he-IL" b="1" dirty="0"/>
              <a:t>):</a:t>
            </a:r>
            <a:r>
              <a:rPr lang="he-IL" dirty="0"/>
              <a:t> הידע האקדמי מחולק באופן נוקשה לפקולטות, חוגים ותחומים מוגדרים. המבנה אינו מעודד למידה רב-תחומית או חיבורים בין עולמות דעת שונים.</a:t>
            </a:r>
          </a:p>
          <a:p>
            <a:endParaRPr lang="he-IL" b="1" dirty="0"/>
          </a:p>
          <a:p>
            <a:r>
              <a:rPr lang="he-IL" b="1" dirty="0"/>
              <a:t>הסטודנט כצרכן פסיבי של ידע:</a:t>
            </a:r>
            <a:r>
              <a:rPr lang="he-IL" dirty="0"/>
              <a:t> המודל המסורתי ממצב את הסטודנט כמקבל מידע (מאזין להרצאות, קורא מאמרים), ולא כיוצר או שותף פעיל בבניית הידע.</a:t>
            </a:r>
          </a:p>
          <a:p>
            <a:endParaRPr lang="he-IL" b="1" dirty="0"/>
          </a:p>
          <a:p>
            <a:r>
              <a:rPr lang="he-IL" b="1" dirty="0"/>
              <a:t>עליונות המחקר על פני ההוראה:</a:t>
            </a:r>
            <a:r>
              <a:rPr lang="he-IL" dirty="0"/>
              <a:t> ברוב המוסדות, קידומם ומעמדם של אנשי סגל מבוססים בעיקר על תפוקות מחקריות (פרסום מאמרים, גיוס מענקים) ולא על הצטיינות בהוראה.</a:t>
            </a:r>
          </a:p>
          <a:p>
            <a:endParaRPr lang="he-IL" b="1" dirty="0"/>
          </a:p>
          <a:p>
            <a:r>
              <a:rPr lang="he-IL" b="1" dirty="0"/>
              <a:t>מבנה למידה מבוסס זמן (הסמסטר):</a:t>
            </a:r>
            <a:r>
              <a:rPr lang="he-IL" dirty="0"/>
              <a:t> הלמידה תחומָה באופן מלאכותי למסגרת זמן קשיחה של סמסטר (13-14 מפגשים). ההתקדמות היא קבוצתית, ללא התחשבות בקצב הלמידה האישי.</a:t>
            </a:r>
          </a:p>
          <a:p>
            <a:endParaRPr lang="he-IL" b="1" dirty="0"/>
          </a:p>
          <a:p>
            <a:r>
              <a:rPr lang="he-IL" b="1" dirty="0"/>
              <a:t>"מרחב בחירה" מוגבל ומדומה:</a:t>
            </a:r>
            <a:r>
              <a:rPr lang="he-IL" dirty="0"/>
              <a:t> האוטונומיה של הסטודנט מתבטאת בבחירות מוגבלות, כמו בחירת קורס מתוך היצע נתון, או בחירת נושא לעבודה מתוך רשימה סגורה שהמרצה הכין.</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5</a:t>
            </a:fld>
            <a:endParaRPr lang="he-IL"/>
          </a:p>
        </p:txBody>
      </p:sp>
    </p:spTree>
    <p:extLst>
      <p:ext uri="{BB962C8B-B14F-4D97-AF65-F5344CB8AC3E}">
        <p14:creationId xmlns:p14="http://schemas.microsoft.com/office/powerpoint/2010/main" val="368751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פתרון / פשרה אפשרית:</a:t>
            </a:r>
            <a:endParaRPr lang="he-IL" dirty="0"/>
          </a:p>
          <a:p>
            <a:r>
              <a:rPr lang="he-IL" b="1" dirty="0"/>
              <a:t>הבחנה בין ה"מה" ל"איך":</a:t>
            </a:r>
            <a:r>
              <a:rPr lang="he-IL" dirty="0"/>
              <a:t> הרעיון הוא לא לוותר על ידע הליבה. תפקידך כמרצה מומחה חשוב מתמיד: להגדיר את "מפת הדרכים" – מהם מושגי היסוד, העקרונות והמודלים שהסטודנט חייב לשלוט בהם (ה"מה"). הפשרה </a:t>
            </a:r>
            <a:r>
              <a:rPr lang="he-IL" dirty="0" err="1"/>
              <a:t>היוטגוגית</a:t>
            </a:r>
            <a:r>
              <a:rPr lang="he-IL" dirty="0"/>
              <a:t> היא במתן אוטונומיה לסטודנט על </a:t>
            </a:r>
            <a:r>
              <a:rPr lang="he-IL" b="1" dirty="0"/>
              <a:t>הדרך</a:t>
            </a:r>
            <a:r>
              <a:rPr lang="he-IL" dirty="0"/>
              <a:t> שבה הוא רוכש את הידע הזה (ה"איך"). למשל, במקום הרצאה על חומרים מרוכבים, תוכל להציג להם בעיה הנדסית אמיתית (כמו תכנון כנף של כלי טיס) ולתת להם לחקור בעצמם את תכונות החומרים הנדרשים כדי לפתור אותה. הם יגיעו לאותם מושגי יסוד, אבל מתוך הנעה פנימית ודרך יישום מעשי.</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19</a:t>
            </a:fld>
            <a:endParaRPr lang="he-IL"/>
          </a:p>
        </p:txBody>
      </p:sp>
    </p:spTree>
    <p:extLst>
      <p:ext uri="{BB962C8B-B14F-4D97-AF65-F5344CB8AC3E}">
        <p14:creationId xmlns:p14="http://schemas.microsoft.com/office/powerpoint/2010/main" val="314646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פתרון / פשרה אפשרית:</a:t>
            </a:r>
            <a:endParaRPr lang="he-IL" dirty="0"/>
          </a:p>
          <a:p>
            <a:r>
              <a:rPr lang="he-IL" b="1" dirty="0"/>
              <a:t>הערכה מבוססת פורטפוליו והערכה מעורבת:</a:t>
            </a:r>
            <a:r>
              <a:rPr lang="he-IL" dirty="0"/>
              <a:t> במקום מטלה סופית אחידה, ההערכה יכולה להתבסס על פורטפוליו (תיק עבודות) שהסטודנט בונה לאורך היחידה. הפורטפוליו יכול לכלול תוצרים מגוונים: סיכומי מאמרים, ניתוח מקרי בוחן, תכנון פתרון, רפלקציה על תהליך הלמידה ועוד. ניתן גם לשלב: לקיים מבחן קצר על מושגי הליבה (שכולם היו צריכים לרכוש), והציון הסופי ישקלל את המבחן יחד עם הערכת הפורטפוליו על בסיס רובריקות (מחוונים) ברורות שיוצגו מראש.</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20</a:t>
            </a:fld>
            <a:endParaRPr lang="he-IL"/>
          </a:p>
        </p:txBody>
      </p:sp>
    </p:spTree>
    <p:extLst>
      <p:ext uri="{BB962C8B-B14F-4D97-AF65-F5344CB8AC3E}">
        <p14:creationId xmlns:p14="http://schemas.microsoft.com/office/powerpoint/2010/main" val="244908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9CF6F-5B45-1F6C-23DA-25E0A6C1D63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E712A85-7F77-DBDE-4078-9459EF79DEC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DCD856F-6DB4-F744-B6C6-551445F8F43F}"/>
              </a:ext>
            </a:extLst>
          </p:cNvPr>
          <p:cNvSpPr>
            <a:spLocks noGrp="1"/>
          </p:cNvSpPr>
          <p:nvPr>
            <p:ph type="body" idx="1"/>
          </p:nvPr>
        </p:nvSpPr>
        <p:spPr/>
        <p:txBody>
          <a:bodyPr/>
          <a:lstStyle/>
          <a:p>
            <a:r>
              <a:rPr lang="he-IL" b="1" dirty="0"/>
              <a:t>פתרון / פשרה אפשרית:</a:t>
            </a:r>
            <a:endParaRPr lang="he-IL" dirty="0"/>
          </a:p>
          <a:p>
            <a:r>
              <a:rPr lang="he-IL" b="1" dirty="0"/>
              <a:t>פיגומים (</a:t>
            </a:r>
            <a:r>
              <a:rPr lang="en-US" b="1" dirty="0"/>
              <a:t>Scaffolding) </a:t>
            </a:r>
            <a:r>
              <a:rPr lang="he-IL" b="1" dirty="0"/>
              <a:t>והנחיה:</a:t>
            </a:r>
            <a:r>
              <a:rPr lang="he-IL" dirty="0"/>
              <a:t> </a:t>
            </a:r>
            <a:r>
              <a:rPr lang="he-IL" dirty="0" err="1"/>
              <a:t>יוטגוגיה</a:t>
            </a:r>
            <a:r>
              <a:rPr lang="he-IL" dirty="0"/>
              <a:t> אינה "לזרוק את הסטודנטים למים". זהו תהליך נלמד. תפקידנו הוא לבנות עבורם "פיגומים". מתחילים במשימות קטנות ומובנות יותר, שבהן מרחב הבחירה מצומצם, ומגדילים אותו בהדרגה. אנחנו מלמדים אותם </a:t>
            </a:r>
            <a:r>
              <a:rPr lang="he-IL" i="1" dirty="0"/>
              <a:t>איך</a:t>
            </a:r>
            <a:r>
              <a:rPr lang="he-IL" dirty="0"/>
              <a:t> לשאול שאלות, </a:t>
            </a:r>
            <a:r>
              <a:rPr lang="he-IL" i="1" dirty="0"/>
              <a:t>איך</a:t>
            </a:r>
            <a:r>
              <a:rPr lang="he-IL" dirty="0"/>
              <a:t> לחפש מקורות, ו</a:t>
            </a:r>
            <a:r>
              <a:rPr lang="he-IL" i="1" dirty="0"/>
              <a:t>איך</a:t>
            </a:r>
            <a:r>
              <a:rPr lang="he-IL" dirty="0"/>
              <a:t> לנהל את הזמן שלהם. ייתכן שהחוסר במוטיבציה שרואים היום הוא </a:t>
            </a:r>
            <a:r>
              <a:rPr lang="he-IL" b="1" dirty="0"/>
              <a:t>סימפטום</a:t>
            </a:r>
            <a:r>
              <a:rPr lang="he-IL" dirty="0"/>
              <a:t> של המערכת הפדגוגית הפסיבית, ולא תכונת אופי של הסטודנטים.</a:t>
            </a:r>
          </a:p>
        </p:txBody>
      </p:sp>
      <p:sp>
        <p:nvSpPr>
          <p:cNvPr id="4" name="מציין מיקום של מספר שקופית 3">
            <a:extLst>
              <a:ext uri="{FF2B5EF4-FFF2-40B4-BE49-F238E27FC236}">
                <a16:creationId xmlns:a16="http://schemas.microsoft.com/office/drawing/2014/main" id="{09C96AB5-6A10-F84F-1BFC-5F8050936797}"/>
              </a:ext>
            </a:extLst>
          </p:cNvPr>
          <p:cNvSpPr>
            <a:spLocks noGrp="1"/>
          </p:cNvSpPr>
          <p:nvPr>
            <p:ph type="sldNum" sz="quarter" idx="5"/>
          </p:nvPr>
        </p:nvSpPr>
        <p:spPr/>
        <p:txBody>
          <a:bodyPr/>
          <a:lstStyle/>
          <a:p>
            <a:fld id="{B82E28EC-2CE4-4D5D-9C34-7FD3D0B9DFD7}" type="slidenum">
              <a:rPr lang="he-IL" smtClean="0"/>
              <a:t>21</a:t>
            </a:fld>
            <a:endParaRPr lang="he-IL"/>
          </a:p>
        </p:txBody>
      </p:sp>
    </p:spTree>
    <p:extLst>
      <p:ext uri="{BB962C8B-B14F-4D97-AF65-F5344CB8AC3E}">
        <p14:creationId xmlns:p14="http://schemas.microsoft.com/office/powerpoint/2010/main" val="37553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פתרון / פשרה אפשרית:</a:t>
            </a:r>
            <a:endParaRPr lang="he-IL" dirty="0"/>
          </a:p>
          <a:p>
            <a:r>
              <a:rPr lang="he-IL" b="1" dirty="0"/>
              <a:t>מינוף טכנולוגיה ולמידת עמיתים:</a:t>
            </a:r>
            <a:r>
              <a:rPr lang="he-IL" dirty="0"/>
              <a:t> המפתח הוא לא הנחיה אישית של המרצה לכל סטודנט, אלא יצירת </a:t>
            </a:r>
            <a:r>
              <a:rPr lang="he-IL" b="1" dirty="0"/>
              <a:t>קהילת לומדים</a:t>
            </a:r>
            <a:r>
              <a:rPr lang="he-IL" dirty="0"/>
              <a:t>. משתמשים בכלים כמו קבוצות דיון מקוונות, ומעודדים סטודנטים לענות על שאלות ולעזור אחד לשני. המרצה הופך להיות "מנחה-על" שמתערב בנקודות מפתח, ולא "עונה-לכל-שאלה". העבודה בקבוצות קטנות היא גם פתרון: המרצה מנחה 10-15 קבוצות, ולא 200 יחידים. זהו סוג אחר של עבודה, שלא בהכרח דורש יותר זמן לאחר ההתארגנות הראשונית.</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22</a:t>
            </a:fld>
            <a:endParaRPr lang="he-IL"/>
          </a:p>
        </p:txBody>
      </p:sp>
    </p:spTree>
    <p:extLst>
      <p:ext uri="{BB962C8B-B14F-4D97-AF65-F5344CB8AC3E}">
        <p14:creationId xmlns:p14="http://schemas.microsoft.com/office/powerpoint/2010/main" val="320791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פתרון / פשרה אפשרית:</a:t>
            </a:r>
            <a:endParaRPr lang="he-IL" dirty="0"/>
          </a:p>
          <a:p>
            <a:r>
              <a:rPr lang="he-IL" b="1" dirty="0"/>
              <a:t>העצמת המומחיות, לא ביטולה:</a:t>
            </a:r>
            <a:r>
              <a:rPr lang="he-IL" dirty="0"/>
              <a:t> המומחיות שלך חשובה מתמיד, אך היא באה לידי ביטוי אחרת. היא לא מתבטאת בשידור ידע (משימה שה-</a:t>
            </a:r>
            <a:r>
              <a:rPr lang="en-US" dirty="0"/>
              <a:t>AI </a:t>
            </a:r>
            <a:r>
              <a:rPr lang="he-IL" dirty="0"/>
              <a:t>עושה ביעילות), אלא במשימות מורכבות הרבה יותר: לשאול את הסטודנטים שאלות מאתגרות שהם לא חשבו עליהן, לספק קונטקסט עשיר שה-</a:t>
            </a:r>
            <a:r>
              <a:rPr lang="en-US" dirty="0"/>
              <a:t>AI </a:t>
            </a:r>
            <a:r>
              <a:rPr lang="he-IL" dirty="0"/>
              <a:t>לא יכול לספק, להצביע על כשלים סמויים בטיעונים שלהם, ולהדגים בפניהם מהי חשיבה של מומחה אמיתי. אתה הופך מ"ספר לימוד מהלך" ל"מאסטר" שמלווה "שוליה" במסע ההתפתחות המקצועית שלו. זהו תפקיד מאתגר ומתגמל הרבה יותר.</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23</a:t>
            </a:fld>
            <a:endParaRPr lang="he-IL"/>
          </a:p>
        </p:txBody>
      </p:sp>
    </p:spTree>
    <p:extLst>
      <p:ext uri="{BB962C8B-B14F-4D97-AF65-F5344CB8AC3E}">
        <p14:creationId xmlns:p14="http://schemas.microsoft.com/office/powerpoint/2010/main" val="423311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פתרון / פשרה אפשרית:</a:t>
            </a:r>
            <a:endParaRPr lang="he-IL" dirty="0"/>
          </a:p>
          <a:p>
            <a:r>
              <a:rPr lang="he-IL" b="1" dirty="0"/>
              <a:t>הכרה ותמיכה מוסדית:</a:t>
            </a:r>
            <a:r>
              <a:rPr lang="he-IL" dirty="0"/>
              <a:t> זוהי נקודה לגיטימית לחלוטין. האחריות לשינוי אינה יכולה ליפול רק על כתפי המרצה הבודד. הפתרון חייב להיות מערכתי: המוסד האקדמי צריך לספק </a:t>
            </a:r>
            <a:r>
              <a:rPr lang="he-IL" b="1" dirty="0"/>
              <a:t>תמיכה פדגוגית</a:t>
            </a:r>
            <a:r>
              <a:rPr lang="he-IL" dirty="0"/>
              <a:t> משמעותית – סדנאות, ליווי של יועצים פדגוגיים, הקמת קהילות של מרצים שמתנסים יחד וחולקים ידע.</a:t>
            </a:r>
          </a:p>
          <a:p>
            <a:r>
              <a:rPr lang="he-IL" b="1" dirty="0"/>
              <a:t>התחלה בקטן ואימוץ הדרגתי:</a:t>
            </a:r>
            <a:r>
              <a:rPr lang="he-IL" dirty="0"/>
              <a:t> אף אחד לא מצפה למהפכה בין לילה. הפשרה היא לא לשנות את כל הקורס, אלא לבחור </a:t>
            </a:r>
            <a:r>
              <a:rPr lang="he-IL" b="1" dirty="0"/>
              <a:t>פרקטיקה אחת קטנה</a:t>
            </a:r>
            <a:r>
              <a:rPr lang="he-IL" dirty="0"/>
              <a:t> ולנסות אותה. לדוגמה: במקום הרצאה אחת, לנסות מודל של "כיתה הפוכה" שבו הסטודנטים צופים בחומר בבית ובכיתה מנהלים דיון סביב בעיה. במקום מטלה אחת, לנסות מטלה מבוססת בחירה. המטרה היא לבנות ארגז כלים חדש בהדרגה, לא להחליף את הישן בבת אחת.</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24</a:t>
            </a:fld>
            <a:endParaRPr lang="he-IL"/>
          </a:p>
        </p:txBody>
      </p:sp>
    </p:spTree>
    <p:extLst>
      <p:ext uri="{BB962C8B-B14F-4D97-AF65-F5344CB8AC3E}">
        <p14:creationId xmlns:p14="http://schemas.microsoft.com/office/powerpoint/2010/main" val="269745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פתרון / פשרה אפשרית:</a:t>
            </a:r>
            <a:endParaRPr lang="he-IL" dirty="0"/>
          </a:p>
          <a:p>
            <a:r>
              <a:rPr lang="he-IL" b="1" dirty="0"/>
              <a:t>פנייה להיגיון ולרלוונטיות (במקום לרגש):</a:t>
            </a:r>
            <a:r>
              <a:rPr lang="he-IL" dirty="0"/>
              <a:t> זוהי ההתנגדות הקשה ביותר, כי היא נוגעת במוטיבציה. הניסיון "לשכנע" מישהו שצריך להיות לו אכפת, נידון לכישלון. הפתרון אינו רגשי אלא פרגמטי, והוא מבוסס על הצגת המציאות המשתנה:</a:t>
            </a:r>
          </a:p>
          <a:p>
            <a:pPr lvl="1"/>
            <a:r>
              <a:rPr lang="he-IL" b="1" dirty="0"/>
              <a:t>טיעון הרלוונטיות:</a:t>
            </a:r>
            <a:r>
              <a:rPr lang="he-IL" dirty="0"/>
              <a:t> הסטודנטים כבר מצביעים ברגליים. הם פחות ופחות מגיעים להרצאות פרונטליות. המשך התעקשות על המודל הישן פירושו ללמד מול כיתות ריקות או מול סטודנטים אדישים – חוויה מתסכלת ולא יעילה גם עבור המרצה.</a:t>
            </a:r>
          </a:p>
          <a:p>
            <a:pPr lvl="1"/>
            <a:r>
              <a:rPr lang="he-IL" b="1" dirty="0"/>
              <a:t>טיעון העניין האישי:</a:t>
            </a:r>
            <a:r>
              <a:rPr lang="he-IL" dirty="0"/>
              <a:t> באופן פרדוקסלי, דווקא המעבר להנחיה יכול להיות מעניין יותר עבור החוקר. במקום לשאת את אותה הרצאה בפעם העשרים, יש לך הזדמנות לנהל דיון אינטלקטואלי עם סטודנטים שחוקרים בעיה, לעיתים מזוויות חדשות שאפילו אתה לא חשבת עליהן. זה יכול להפוך את ההוראה למקור השראה למחקר.</a:t>
            </a:r>
          </a:p>
          <a:p>
            <a:r>
              <a:rPr lang="he-IL" b="1" dirty="0"/>
              <a:t>הפשרה היא בהתנסות:</a:t>
            </a:r>
            <a:r>
              <a:rPr lang="he-IL" dirty="0"/>
              <a:t> "אנחנו לא מבקשים שינוי בזהות, אלא מזמינים להתנסות קטנה. נסה את המודל ביחידה אחת. יכול להיות שתגלה שסטודנטים מעורבים הופכים את חווית ההוראה למספקת ומהנה יותר גם עבורך."</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25</a:t>
            </a:fld>
            <a:endParaRPr lang="he-IL"/>
          </a:p>
        </p:txBody>
      </p:sp>
    </p:spTree>
    <p:extLst>
      <p:ext uri="{BB962C8B-B14F-4D97-AF65-F5344CB8AC3E}">
        <p14:creationId xmlns:p14="http://schemas.microsoft.com/office/powerpoint/2010/main" val="307084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לנקודה 1: קריסת מודל ההערכה המסורתי</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"הנקודה הכואבת והמיידית ביותר שכולנו חווים היא התפוררות מודל ההערכה שהכרנו. עבודת הגשה, שהייתה במשך עשרות שנים הכלי המרכזי שלנו לבדוק הבנה, יכולת ניתוח ויישום, איבדה את תוקפה. ברגע שסטודנט יכול לייצר עבודה מורכבת ועשירה תוך דקות בעזרת </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היא כבר לא מהווה "הוכחת למידה" אותנטית. היא אינה משקפת את המאמץ, הידע או הכישורים של הסטודנט, אלא את יכולתו לנסח שאילתה למכונה. הניסיון להילחם בזה עם כלי זיהוי הוא מרוץ חימוש אבוד מראש שמסיט את כולנו מהעיקר – הלמידה עצמה."</a:t>
            </a:r>
          </a:p>
          <a:p>
            <a:pPr rtl="1"/>
            <a:endParaRPr lang="he-IL" sz="1200" b="1"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לנקודה 2: זמינות אין-סופית של ידע</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"באופן היסטורי, האוניברסיטה והספרייה שלה היו המקומות הכמעט בלעדיים שבהם ידע אקדמי היה מאורגן ונגיש. תפקיד זה נגמר. הבינה המלאכותית הפכה כל מחשב וטלפון למעין 'חונך אישי' שיכול להסביר כל נושא, בכל רמה, בכל שעה ובכל שפה. סטודנט שרוצה להבין תאוריה מורכבת או לקבל סיכום של מאמר ארוך לא צריך לחכות להרצאה או לשעות הקבלה שלי. הידע הפך זמין, </a:t>
            </a:r>
            <a:r>
              <a:rPr lang="he-IL" sz="1200" kern="1200" dirty="0" err="1">
                <a:solidFill>
                  <a:schemeClr val="tx1"/>
                </a:solidFill>
                <a:effectLst/>
                <a:latin typeface="+mn-lt"/>
                <a:ea typeface="+mn-ea"/>
                <a:cs typeface="+mn-cs"/>
              </a:rPr>
              <a:t>מיידי</a:t>
            </a:r>
            <a:r>
              <a:rPr lang="he-IL" sz="1200" kern="1200" dirty="0">
                <a:solidFill>
                  <a:schemeClr val="tx1"/>
                </a:solidFill>
                <a:effectLst/>
                <a:latin typeface="+mn-lt"/>
                <a:ea typeface="+mn-ea"/>
                <a:cs typeface="+mn-cs"/>
              </a:rPr>
              <a:t> ואינסופי. השאלה היא כבר לא 'איפה מוצאים את המידע', אלא 'מה עושים </a:t>
            </a:r>
            <a:r>
              <a:rPr lang="he-IL" sz="1200" kern="1200" dirty="0" err="1">
                <a:solidFill>
                  <a:schemeClr val="tx1"/>
                </a:solidFill>
                <a:effectLst/>
                <a:latin typeface="+mn-lt"/>
                <a:ea typeface="+mn-ea"/>
                <a:cs typeface="+mn-cs"/>
              </a:rPr>
              <a:t>איתו</a:t>
            </a:r>
            <a:r>
              <a:rPr lang="he-IL" sz="1200" kern="1200" dirty="0">
                <a:solidFill>
                  <a:schemeClr val="tx1"/>
                </a:solidFill>
                <a:effectLst/>
                <a:latin typeface="+mn-lt"/>
                <a:ea typeface="+mn-ea"/>
                <a:cs typeface="+mn-cs"/>
              </a:rPr>
              <a:t>'."</a:t>
            </a:r>
          </a:p>
          <a:p>
            <a:pPr rtl="1"/>
            <a:endParaRPr lang="he-IL" sz="1200" b="1"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לנקודה 3: אתגר הפרסונליזציה</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"המודל הקלאסי של הרצאה פרונטלית מבוסס על התפיסה של 'מידה אחת לכולם'. אנחנו מלמדים את אותו החומר באותו הקצב לקהל מגוון של סטודנטים עם רקעים, יכולות וסגנונות למידה שונים. ה-</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מציב מול המודל הזה אלטרנטיבה רבת עוצמה: למידה מותאמת אישית (פרסונלית). הוא יכול להתאים את ההסברים, הדוגמאות ורמת הקושי לכל סטודנט בנפרד, לאפשר לו להתעמק בנושאים שמעניינים אותו ולהתקדם בקצב שלו. המציאות הזו מאתגרת באופן ישיר את הרלוונטיות של ההרצאה הפרונטלית במתכונתה המוכרת."</a:t>
            </a:r>
          </a:p>
          <a:p>
            <a:pPr rtl="1"/>
            <a:endParaRPr lang="he-IL" sz="1200" b="1"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לנקודה 4: שינוי רדיקלי בסט הכישורים הנדרש</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"זוהי אולי הנקודה החשובה ביותר. בעולם שבו כל המידע זמין, היכולת פשוט </a:t>
            </a:r>
            <a:r>
              <a:rPr lang="he-IL" sz="1200" i="1" kern="1200" dirty="0">
                <a:solidFill>
                  <a:schemeClr val="tx1"/>
                </a:solidFill>
                <a:effectLst/>
                <a:latin typeface="+mn-lt"/>
                <a:ea typeface="+mn-ea"/>
                <a:cs typeface="+mn-cs"/>
              </a:rPr>
              <a:t>לדעת</a:t>
            </a:r>
            <a:r>
              <a:rPr lang="he-IL" sz="1200" kern="1200" dirty="0">
                <a:solidFill>
                  <a:schemeClr val="tx1"/>
                </a:solidFill>
                <a:effectLst/>
                <a:latin typeface="+mn-lt"/>
                <a:ea typeface="+mn-ea"/>
                <a:cs typeface="+mn-cs"/>
              </a:rPr>
              <a:t> עובדות או תאוריות מאבדת מערכה. הערך עובר באופן דרמטי מהידע עצמו אל </a:t>
            </a:r>
            <a:r>
              <a:rPr lang="he-IL" sz="1200" b="1" kern="1200" dirty="0">
                <a:solidFill>
                  <a:schemeClr val="tx1"/>
                </a:solidFill>
                <a:effectLst/>
                <a:latin typeface="+mn-lt"/>
                <a:ea typeface="+mn-ea"/>
                <a:cs typeface="+mn-cs"/>
              </a:rPr>
              <a:t>השימוש בו</a:t>
            </a:r>
            <a:r>
              <a:rPr lang="he-IL" sz="1200" kern="1200" dirty="0">
                <a:solidFill>
                  <a:schemeClr val="tx1"/>
                </a:solidFill>
                <a:effectLst/>
                <a:latin typeface="+mn-lt"/>
                <a:ea typeface="+mn-ea"/>
                <a:cs typeface="+mn-cs"/>
              </a:rPr>
              <a:t>. הכישורים שאנחנו צריכים לטפח אצל הסטודנטים שלנו, ואצל עצמנו, משתנים. במקום שינון, אנחנו צריכים להתמקד ב:</a:t>
            </a:r>
          </a:p>
          <a:p>
            <a:pPr rtl="1"/>
            <a:r>
              <a:rPr lang="he-IL" sz="1200" b="1" kern="1200" dirty="0">
                <a:solidFill>
                  <a:schemeClr val="tx1"/>
                </a:solidFill>
                <a:effectLst/>
                <a:latin typeface="+mn-lt"/>
                <a:ea typeface="+mn-ea"/>
                <a:cs typeface="+mn-cs"/>
              </a:rPr>
              <a:t>חשיבה ביקורתית:</a:t>
            </a:r>
            <a:r>
              <a:rPr lang="he-IL" sz="1200" kern="1200" dirty="0">
                <a:solidFill>
                  <a:schemeClr val="tx1"/>
                </a:solidFill>
                <a:effectLst/>
                <a:latin typeface="+mn-lt"/>
                <a:ea typeface="+mn-ea"/>
                <a:cs typeface="+mn-cs"/>
              </a:rPr>
              <a:t> היכולת להעריך את התשובות של ה-</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לזהות הטיות, לאמת מקורות ולבנות טיעון עצמאי.</a:t>
            </a:r>
          </a:p>
          <a:p>
            <a:pPr rtl="1"/>
            <a:r>
              <a:rPr lang="he-IL" sz="1200" b="1" kern="1200" dirty="0">
                <a:solidFill>
                  <a:schemeClr val="tx1"/>
                </a:solidFill>
                <a:effectLst/>
                <a:latin typeface="+mn-lt"/>
                <a:ea typeface="+mn-ea"/>
                <a:cs typeface="+mn-cs"/>
              </a:rPr>
              <a:t>אמנות השאלה:</a:t>
            </a:r>
            <a:r>
              <a:rPr lang="he-IL" sz="1200" kern="1200" dirty="0">
                <a:solidFill>
                  <a:schemeClr val="tx1"/>
                </a:solidFill>
                <a:effectLst/>
                <a:latin typeface="+mn-lt"/>
                <a:ea typeface="+mn-ea"/>
                <a:cs typeface="+mn-cs"/>
              </a:rPr>
              <a:t> היכולת לנסח שאלות מדויקות ומעמיקות שמובילות לתובנות חדשות.</a:t>
            </a:r>
          </a:p>
          <a:p>
            <a:pPr rtl="1"/>
            <a:r>
              <a:rPr lang="he-IL" sz="1200" kern="1200" dirty="0">
                <a:solidFill>
                  <a:schemeClr val="tx1"/>
                </a:solidFill>
                <a:effectLst/>
                <a:latin typeface="+mn-lt"/>
                <a:ea typeface="+mn-ea"/>
                <a:cs typeface="+mn-cs"/>
              </a:rPr>
              <a:t>סינתזה ויצירתיות: היכולת לקחת את התוצרים של המכונה, לשלב אותם עם רעיונות אחרים וליצור משהו חדש ובעל ערך.</a:t>
            </a:r>
          </a:p>
          <a:p>
            <a:pPr rtl="1"/>
            <a:r>
              <a:rPr lang="he-IL" sz="1200" kern="1200" dirty="0">
                <a:solidFill>
                  <a:schemeClr val="tx1"/>
                </a:solidFill>
                <a:effectLst/>
                <a:latin typeface="+mn-lt"/>
                <a:ea typeface="+mn-ea"/>
                <a:cs typeface="+mn-cs"/>
              </a:rPr>
              <a:t>האתגר שלנו הוא לעבור מלהכשיר 'יודעי-דבר' </a:t>
            </a:r>
            <a:r>
              <a:rPr lang="he-IL" sz="1200" kern="1200" dirty="0" err="1">
                <a:solidFill>
                  <a:schemeClr val="tx1"/>
                </a:solidFill>
                <a:effectLst/>
                <a:latin typeface="+mn-lt"/>
                <a:ea typeface="+mn-ea"/>
                <a:cs typeface="+mn-cs"/>
              </a:rPr>
              <a:t>ללהכשיר</a:t>
            </a:r>
            <a:r>
              <a:rPr lang="he-IL" sz="1200" kern="1200" dirty="0">
                <a:solidFill>
                  <a:schemeClr val="tx1"/>
                </a:solidFill>
                <a:effectLst/>
                <a:latin typeface="+mn-lt"/>
                <a:ea typeface="+mn-ea"/>
                <a:cs typeface="+mn-cs"/>
              </a:rPr>
              <a:t> 'חושבים-ביקורתיים'."</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6</a:t>
            </a:fld>
            <a:endParaRPr lang="he-IL"/>
          </a:p>
        </p:txBody>
      </p:sp>
    </p:spTree>
    <p:extLst>
      <p:ext uri="{BB962C8B-B14F-4D97-AF65-F5344CB8AC3E}">
        <p14:creationId xmlns:p14="http://schemas.microsoft.com/office/powerpoint/2010/main" val="269932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לנקודה 1: מבחנים עם דף ועט </a:t>
            </a:r>
          </a:p>
          <a:p>
            <a:pPr rtl="1"/>
            <a:r>
              <a:rPr lang="he-IL" sz="1200" kern="1200" dirty="0">
                <a:solidFill>
                  <a:schemeClr val="tx1"/>
                </a:solidFill>
                <a:effectLst/>
                <a:latin typeface="+mn-lt"/>
                <a:ea typeface="+mn-ea"/>
                <a:cs typeface="+mn-cs"/>
              </a:rPr>
              <a:t>"התגובה האינסטינקטיבית ביותר היא לברוח מהבעיה. כלומר, לחזור למבחנים בכתב בכיתה סגורה כדי לנטרל את השימוש בטכנולוגיה. החולשה כאן ברורה: זוהי נסיגה לאחור. במקום להכין את הסטודנטים לעולם שבו </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הוא כלי עבודה מרכזי, אנחנו בוחנים אותם בסביבה סטרילית ומלאכותית. בכך, אנחנו לא רק מחמיצים הזדמנות, אלא מנציחים את חוסר הרלוונטיות של המיומנויות שאנו בוחנים."</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2: בחינה בע"פ</a:t>
            </a:r>
          </a:p>
          <a:p>
            <a:pPr rtl="1"/>
            <a:r>
              <a:rPr lang="he-IL" sz="1200" kern="1200" dirty="0">
                <a:solidFill>
                  <a:schemeClr val="tx1"/>
                </a:solidFill>
                <a:effectLst/>
                <a:latin typeface="+mn-lt"/>
                <a:ea typeface="+mn-ea"/>
                <a:cs typeface="+mn-cs"/>
              </a:rPr>
              <a:t>"גישה נוספת היא לאמת את הידע של הסטודנטים באמצעות בחינה בעל פה, כדי לוודא שהם באמת מבינים את מה שהגישו. הבעיה היא שזה פשוט לא ישים בקנה מידה רחב. אי אפשר לבחון כך 150 סטודנטים בקורס. מעבר לכך, הגישה הזו יוצרת הטיה מובנית נגד סטודנטים שמתקשים בהתבטאות בעל פה או סובלים מחרדת קהל, ואינה בהכרח מעידה על הבנה."</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3: ניתוח תהליך העבודה עם הבינה</a:t>
            </a:r>
          </a:p>
          <a:p>
            <a:pPr rtl="1"/>
            <a:r>
              <a:rPr lang="he-IL" sz="1200" kern="1200" dirty="0">
                <a:solidFill>
                  <a:schemeClr val="tx1"/>
                </a:solidFill>
                <a:effectLst/>
                <a:latin typeface="+mn-lt"/>
                <a:ea typeface="+mn-ea"/>
                <a:cs typeface="+mn-cs"/>
              </a:rPr>
              <a:t>"כאן אנחנו מבקשים מהסטודנטים לחשוף את 'מאחורי הקלעים' – להגיש את השיחה שלהם עם ה-</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כדי שנוכל לראות את הערך המוסף שלהם. זו גישה מעניינת, אבל היא מציבה בפנינו אתגרים עצומים: עומס עבודה בלתי אפשרי על המרצה, ובעיקר, היעדר כלים וסטנדרטים להערכת 'שיח איכותי עם </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איך נותנים ציון לתהליך כזה באופן הוגן ואחיד?"</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4: העלאת רמת העבודה</a:t>
            </a:r>
          </a:p>
          <a:p>
            <a:pPr rtl="1"/>
            <a:r>
              <a:rPr lang="he-IL" sz="1200" kern="1200" dirty="0">
                <a:solidFill>
                  <a:schemeClr val="tx1"/>
                </a:solidFill>
                <a:effectLst/>
                <a:latin typeface="+mn-lt"/>
                <a:ea typeface="+mn-ea"/>
                <a:cs typeface="+mn-cs"/>
              </a:rPr>
              <a:t>"הרעיון כאן הוא לנסות 'להערים' על הבינה המלאכותית על ידי יצירת מטלות מורכבות יותר ויותר. זהו </a:t>
            </a:r>
            <a:r>
              <a:rPr lang="he-IL" sz="1200" kern="1200" dirty="0" err="1">
                <a:solidFill>
                  <a:schemeClr val="tx1"/>
                </a:solidFill>
                <a:effectLst/>
                <a:latin typeface="+mn-lt"/>
                <a:ea typeface="+mn-ea"/>
                <a:cs typeface="+mn-cs"/>
              </a:rPr>
              <a:t>מירוץ</a:t>
            </a:r>
            <a:r>
              <a:rPr lang="he-IL" sz="1200" kern="1200" dirty="0">
                <a:solidFill>
                  <a:schemeClr val="tx1"/>
                </a:solidFill>
                <a:effectLst/>
                <a:latin typeface="+mn-lt"/>
                <a:ea typeface="+mn-ea"/>
                <a:cs typeface="+mn-cs"/>
              </a:rPr>
              <a:t> חימוש שאנו נידונו להפסיד בו. יכולות ה-</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משתפרות בקצב מסחרר, וכל מטלה שנראית 'עמידה' היום, תהיה פתירה בקלות מחר. הגישה הזו ממשיכה את תפיסת התחרות בין האדם למכונה, במקום לטפח שיתוף פעולה."</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5: מציאת הפגמים</a:t>
            </a:r>
          </a:p>
          <a:p>
            <a:pPr rtl="1"/>
            <a:r>
              <a:rPr lang="he-IL" sz="1200" kern="1200" dirty="0">
                <a:solidFill>
                  <a:schemeClr val="tx1"/>
                </a:solidFill>
                <a:effectLst/>
                <a:latin typeface="+mn-lt"/>
                <a:ea typeface="+mn-ea"/>
                <a:cs typeface="+mn-cs"/>
              </a:rPr>
              <a:t>"בגישה זו, אנו מטילים על הסטודנט למצוא את השגיאות והפגמים בטקסט שה-</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יצר. זו אסטרטגיה עם תאריך תפוגה קצר. ככל שהמודלים הופכים למתוחכמים יותר, הפגמים הופכים לדקים ונדירים יותר. חשוב מכך, היא מצמצמת את המיומנות הנדרשת ל'בקרת איכות' בלבד, במקום לפתח יכולות רחבות יותר של הרחבה, יצירת הקשר וסינתזה."</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6: מטלות משולבות בינה</a:t>
            </a:r>
          </a:p>
          <a:p>
            <a:pPr rtl="1"/>
            <a:r>
              <a:rPr lang="he-IL" sz="1200" kern="1200" dirty="0">
                <a:solidFill>
                  <a:schemeClr val="tx1"/>
                </a:solidFill>
                <a:effectLst/>
                <a:latin typeface="+mn-lt"/>
                <a:ea typeface="+mn-ea"/>
                <a:cs typeface="+mn-cs"/>
              </a:rPr>
              <a:t>"כאן המרצה מנסה לעצב מטלה שלוקחת מראש בחשבון את השימוש ב-</a:t>
            </a:r>
            <a:r>
              <a:rPr lang="en-US" sz="1200" kern="1200" dirty="0">
                <a:solidFill>
                  <a:schemeClr val="tx1"/>
                </a:solidFill>
                <a:effectLst/>
                <a:latin typeface="+mn-lt"/>
                <a:ea typeface="+mn-ea"/>
                <a:cs typeface="+mn-cs"/>
              </a:rPr>
              <a:t>AI. </a:t>
            </a:r>
            <a:r>
              <a:rPr lang="he-IL" sz="1200" kern="1200" dirty="0">
                <a:solidFill>
                  <a:schemeClr val="tx1"/>
                </a:solidFill>
                <a:effectLst/>
                <a:latin typeface="+mn-lt"/>
                <a:ea typeface="+mn-ea"/>
                <a:cs typeface="+mn-cs"/>
              </a:rPr>
              <a:t>הבעיה המרכזית היא שקצב השינוי הטכנולוגי מהיר מדי לקצב הפיתוח הפדגוגי. מרצה שמשקיע זמן רב בפיתוח מטלה כזו, יגלה שהיא כבר לא רלוונטית בסמסטר הבא. זהו ניסיון לשמר את תפיסת השליטה של המרצה במטלה, בעולם שכבר אינו מאפשר שליטה כזו."</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7</a:t>
            </a:fld>
            <a:endParaRPr lang="he-IL"/>
          </a:p>
        </p:txBody>
      </p:sp>
    </p:spTree>
    <p:extLst>
      <p:ext uri="{BB962C8B-B14F-4D97-AF65-F5344CB8AC3E}">
        <p14:creationId xmlns:p14="http://schemas.microsoft.com/office/powerpoint/2010/main" val="380494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למעשה הפרדיגמות היסודיות של האקדמיה משתנות והמבנה של האקדמיה המסורתית מתפורר ומפנה את מקומו למודל חדש</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8</a:t>
            </a:fld>
            <a:endParaRPr lang="he-IL" dirty="0"/>
          </a:p>
        </p:txBody>
      </p:sp>
    </p:spTree>
    <p:extLst>
      <p:ext uri="{BB962C8B-B14F-4D97-AF65-F5344CB8AC3E}">
        <p14:creationId xmlns:p14="http://schemas.microsoft.com/office/powerpoint/2010/main" val="110155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לנקודה 1: פדגוגיה</a:t>
            </a:r>
          </a:p>
          <a:p>
            <a:pPr rtl="1"/>
            <a:r>
              <a:rPr lang="he-IL" sz="1200" kern="1200" dirty="0">
                <a:solidFill>
                  <a:schemeClr val="tx1"/>
                </a:solidFill>
                <a:effectLst/>
                <a:latin typeface="+mn-lt"/>
                <a:ea typeface="+mn-ea"/>
                <a:cs typeface="+mn-cs"/>
              </a:rPr>
              <a:t>"הנקודה הראשונה על הרצף, והמוכרת ביותר לכולנו, היא הפדגוגיה. פירוש המילה מיוונית הוא 'להוביל את הילד'. זוהי למידה שבה המורה במרכז. הוא מקור הידע, הוא קובע את הסילבוס, את שיטות ההוראה ואת דרכי ההערכה. הלומד נמצא בעמדה פסיבית יחסית של קבלת ידע. זוהי הפרדיגמה השלטת בבתי הספר וגם בחלקים נרחבים של האקדמיה."</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2: </a:t>
            </a:r>
            <a:r>
              <a:rPr lang="he-IL" sz="1200" kern="1200" dirty="0" err="1">
                <a:solidFill>
                  <a:schemeClr val="tx1"/>
                </a:solidFill>
                <a:effectLst/>
                <a:latin typeface="+mn-lt"/>
                <a:ea typeface="+mn-ea"/>
                <a:cs typeface="+mn-cs"/>
              </a:rPr>
              <a:t>אנדרגוגיה</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"ככל שהלומד מתבגר, אנחנו עוברים </a:t>
            </a:r>
            <a:r>
              <a:rPr lang="he-IL" sz="1200" kern="1200" dirty="0" err="1">
                <a:solidFill>
                  <a:schemeClr val="tx1"/>
                </a:solidFill>
                <a:effectLst/>
                <a:latin typeface="+mn-lt"/>
                <a:ea typeface="+mn-ea"/>
                <a:cs typeface="+mn-cs"/>
              </a:rPr>
              <a:t>לאנדרגוגיה</a:t>
            </a:r>
            <a:r>
              <a:rPr lang="he-IL" sz="1200" kern="1200" dirty="0">
                <a:solidFill>
                  <a:schemeClr val="tx1"/>
                </a:solidFill>
                <a:effectLst/>
                <a:latin typeface="+mn-lt"/>
                <a:ea typeface="+mn-ea"/>
                <a:cs typeface="+mn-cs"/>
              </a:rPr>
              <a:t> – תורת למידת המבוגרים. המודל הזה מכיר בכך שללומד המבוגר יש ניסיון חיים, מוטיבציה פנימית וצורך להבין 'למה' הוא לומד משהו. הלמידה הופכת להיות יותר שיתופית, מוכוונת לפתרון בעיות ורלוונטית לחיי הלומד. יש כאן יותר אוטונומיה, אבל מסגרת הלמידה והמטרות עדיין מוגדרות לרוב על ידי גורם חיצוני (המרצה, הארגון)."</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3: </a:t>
            </a:r>
            <a:r>
              <a:rPr lang="he-IL" sz="1200" kern="1200" dirty="0" err="1">
                <a:solidFill>
                  <a:schemeClr val="tx1"/>
                </a:solidFill>
                <a:effectLst/>
                <a:latin typeface="+mn-lt"/>
                <a:ea typeface="+mn-ea"/>
                <a:cs typeface="+mn-cs"/>
              </a:rPr>
              <a:t>אוטודידקטיקה</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"כאן רמת העצמאות עולה משמעותית. אוטודידקט הוא אדם שלומד בכוחות עצמו. חשוב לדייק: לרוב, האוטודידקט בוחר תחום דעת קיים (למשל: 'אני אלמד את עצמי איטלקית' או 'אני אלמד לתכנת </a:t>
            </a:r>
            <a:r>
              <a:rPr lang="he-IL" sz="1200" kern="1200" dirty="0" err="1">
                <a:solidFill>
                  <a:schemeClr val="tx1"/>
                </a:solidFill>
                <a:effectLst/>
                <a:latin typeface="+mn-lt"/>
                <a:ea typeface="+mn-ea"/>
                <a:cs typeface="+mn-cs"/>
              </a:rPr>
              <a:t>בפייתון</a:t>
            </a:r>
            <a:r>
              <a:rPr lang="he-IL" sz="1200" kern="1200" dirty="0">
                <a:solidFill>
                  <a:schemeClr val="tx1"/>
                </a:solidFill>
                <a:effectLst/>
                <a:latin typeface="+mn-lt"/>
                <a:ea typeface="+mn-ea"/>
                <a:cs typeface="+mn-cs"/>
              </a:rPr>
              <a:t>') ולוקח אחריות מלאה על תהליך הלמידה – הוא מוצא את החומרים, קובע את קצב הלימוד ומתרגל. השליטה היא על ה'איך', אך פחות על ה'מה'. זהו אינו תהליך של גילוי, אלא של רכישת ידע מוגדר."</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לנקודה 4: </a:t>
            </a:r>
            <a:r>
              <a:rPr lang="he-IL" sz="1200" kern="1200" dirty="0" err="1">
                <a:solidFill>
                  <a:schemeClr val="tx1"/>
                </a:solidFill>
                <a:effectLst/>
                <a:latin typeface="+mn-lt"/>
                <a:ea typeface="+mn-ea"/>
                <a:cs typeface="+mn-cs"/>
              </a:rPr>
              <a:t>יוטגוגיה</a:t>
            </a:r>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a:t>
            </a:r>
            <a:r>
              <a:rPr lang="he-IL" sz="1200" kern="1200" dirty="0" err="1">
                <a:solidFill>
                  <a:schemeClr val="tx1"/>
                </a:solidFill>
                <a:effectLst/>
                <a:latin typeface="+mn-lt"/>
                <a:ea typeface="+mn-ea"/>
                <a:cs typeface="+mn-cs"/>
              </a:rPr>
              <a:t>יוטגוגיה</a:t>
            </a:r>
            <a:r>
              <a:rPr lang="he-IL" sz="1200" kern="1200" dirty="0">
                <a:solidFill>
                  <a:schemeClr val="tx1"/>
                </a:solidFill>
                <a:effectLst/>
                <a:latin typeface="+mn-lt"/>
                <a:ea typeface="+mn-ea"/>
                <a:cs typeface="+mn-cs"/>
              </a:rPr>
              <a:t> היא קצה הרצף של האוטונומיה. כאן הלומד לא רק מנהל את הלמידה שלו, הוא קובע ומגדיר אותה. התהליך לא מתחיל מבחירת נושא, אלא מחקירת בעיה או שאלה פתוחה. הלומד הוא זה שמזהה את פערי הידע של עצמו, מגדיר לעצמו את מטרות הלמידה, מעצב את מסע הלמידה שלו ואף שותף בקביעת אופן ההערכה. המטרה כאן היא לא רק לרכוש ידע, אלא לפתח את היכולת ללמוד בכל מצב, גם בתנאי אי-ודאות. זוהי למידה של 'ללמוד כיצד ללמוד' באופן המעמיק ביותר."</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11</a:t>
            </a:fld>
            <a:endParaRPr lang="he-IL"/>
          </a:p>
        </p:txBody>
      </p:sp>
    </p:spTree>
    <p:extLst>
      <p:ext uri="{BB962C8B-B14F-4D97-AF65-F5344CB8AC3E}">
        <p14:creationId xmlns:p14="http://schemas.microsoft.com/office/powerpoint/2010/main" val="27650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להכניס כאן את הסיפור שאמנון שלח.</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14</a:t>
            </a:fld>
            <a:endParaRPr lang="he-IL"/>
          </a:p>
        </p:txBody>
      </p:sp>
    </p:spTree>
    <p:extLst>
      <p:ext uri="{BB962C8B-B14F-4D97-AF65-F5344CB8AC3E}">
        <p14:creationId xmlns:p14="http://schemas.microsoft.com/office/powerpoint/2010/main" val="383452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להכניס פה את השאלות ברמת הכותרת מתוך השקפים של ההתנגדויות</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15</a:t>
            </a:fld>
            <a:endParaRPr lang="he-IL"/>
          </a:p>
        </p:txBody>
      </p:sp>
    </p:spTree>
    <p:extLst>
      <p:ext uri="{BB962C8B-B14F-4D97-AF65-F5344CB8AC3E}">
        <p14:creationId xmlns:p14="http://schemas.microsoft.com/office/powerpoint/2010/main" val="214791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קובץ נפרד שנציג </a:t>
            </a:r>
          </a:p>
          <a:p>
            <a:r>
              <a:rPr lang="he-IL" dirty="0"/>
              <a:t>להכין שקופית הנחיות</a:t>
            </a:r>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16</a:t>
            </a:fld>
            <a:endParaRPr lang="he-IL"/>
          </a:p>
        </p:txBody>
      </p:sp>
    </p:spTree>
    <p:extLst>
      <p:ext uri="{BB962C8B-B14F-4D97-AF65-F5344CB8AC3E}">
        <p14:creationId xmlns:p14="http://schemas.microsoft.com/office/powerpoint/2010/main" val="48621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גיבוש ומיקוד החקר</a:t>
            </a:r>
          </a:p>
          <a:p>
            <a:pPr rtl="1"/>
            <a:r>
              <a:rPr lang="he-IL" sz="1200" kern="1200" dirty="0">
                <a:solidFill>
                  <a:schemeClr val="tx1"/>
                </a:solidFill>
                <a:effectLst/>
                <a:latin typeface="+mn-lt"/>
                <a:ea typeface="+mn-ea"/>
                <a:cs typeface="+mn-cs"/>
              </a:rPr>
              <a:t>המלווה מסייע ללומד לתרגם את סקרנותו הרחבה לשאלת חקר ממוקדת וברת ביצוע. הוא עוזר לנסח שאלה ראשונית שתהיה גם מעניינת ורלוונטית ללומד וגם תעמוד במגבלות ובדרישות של מסגרת הלמידה.</a:t>
            </a:r>
          </a:p>
          <a:p>
            <a:pPr rtl="1"/>
            <a:r>
              <a:rPr lang="he-IL" sz="1200" kern="1200" dirty="0">
                <a:solidFill>
                  <a:schemeClr val="tx1"/>
                </a:solidFill>
                <a:effectLst/>
                <a:latin typeface="+mn-lt"/>
                <a:ea typeface="+mn-ea"/>
                <a:cs typeface="+mn-cs"/>
              </a:rPr>
              <a:t>בקרת איכות ואמינות</a:t>
            </a:r>
          </a:p>
          <a:p>
            <a:pPr rtl="1"/>
            <a:r>
              <a:rPr lang="he-IL" sz="1200" kern="1200" dirty="0">
                <a:solidFill>
                  <a:schemeClr val="tx1"/>
                </a:solidFill>
                <a:effectLst/>
                <a:latin typeface="+mn-lt"/>
                <a:ea typeface="+mn-ea"/>
                <a:cs typeface="+mn-cs"/>
              </a:rPr>
              <a:t>המלווה אחראי על ההיבט האיכותי של הלמידה, ותפקידו להנחות את הלומד כיצד לבחון את אמינות המקורות. הוא ממליץ על מקורות מהימנים ומקנה ללומד את הכלים להעריך באופן עצמאי את המידע שהוא מוצא, ובכך מבטיח שהלמידה מבוססת על ידע מוצק.</a:t>
            </a:r>
          </a:p>
          <a:p>
            <a:pPr rtl="1"/>
            <a:r>
              <a:rPr lang="he-IL" sz="1200" kern="1200" dirty="0">
                <a:solidFill>
                  <a:schemeClr val="tx1"/>
                </a:solidFill>
                <a:effectLst/>
                <a:latin typeface="+mn-lt"/>
                <a:ea typeface="+mn-ea"/>
                <a:cs typeface="+mn-cs"/>
              </a:rPr>
              <a:t>ליווי רפלקטיבי ופיתוח חשיבה</a:t>
            </a:r>
          </a:p>
          <a:p>
            <a:pPr rtl="1"/>
            <a:r>
              <a:rPr lang="he-IL" sz="1200" kern="1200" dirty="0">
                <a:solidFill>
                  <a:schemeClr val="tx1"/>
                </a:solidFill>
                <a:effectLst/>
                <a:latin typeface="+mn-lt"/>
                <a:ea typeface="+mn-ea"/>
                <a:cs typeface="+mn-cs"/>
              </a:rPr>
              <a:t>תפקיד מרכזי של המלווה הוא לעודד "חשיבה על חשיבה" (מטא-קוגניציה). הוא מקיים עם הלומד שיחות על תהליך הלמידה עצמו, שואל שאלות המעודדות התבוננות פנימית ועוזר לו להיות מודע יותר לדרכי הלמידה היעילות עבורו.</a:t>
            </a:r>
          </a:p>
          <a:p>
            <a:pPr rtl="1"/>
            <a:r>
              <a:rPr lang="he-IL" sz="1200" kern="1200" dirty="0">
                <a:solidFill>
                  <a:schemeClr val="tx1"/>
                </a:solidFill>
                <a:effectLst/>
                <a:latin typeface="+mn-lt"/>
                <a:ea typeface="+mn-ea"/>
                <a:cs typeface="+mn-cs"/>
              </a:rPr>
              <a:t>העשרה ופתיחת כיוונים חדשים</a:t>
            </a:r>
          </a:p>
          <a:p>
            <a:pPr rtl="1"/>
            <a:r>
              <a:rPr lang="he-IL" sz="1200" kern="1200" dirty="0">
                <a:solidFill>
                  <a:schemeClr val="tx1"/>
                </a:solidFill>
                <a:effectLst/>
                <a:latin typeface="+mn-lt"/>
                <a:ea typeface="+mn-ea"/>
                <a:cs typeface="+mn-cs"/>
              </a:rPr>
              <a:t>המלווה מרחיב את אופקי הלמידה על ידי הצעת הקשרים וכיוונים שהבינה המלאכותית עשויה לפספס. הוא יכול לקשר את נושא הלימוד לתחומים רחבים יותר כמו אתיקה, חינוך או סוגיות חברתיות, ובכך להעניק ללמידה ערך מוסף ועומק.</a:t>
            </a:r>
          </a:p>
          <a:p>
            <a:pPr rtl="1"/>
            <a:r>
              <a:rPr lang="he-IL" sz="1200" kern="1200" dirty="0">
                <a:solidFill>
                  <a:schemeClr val="tx1"/>
                </a:solidFill>
                <a:effectLst/>
                <a:latin typeface="+mn-lt"/>
                <a:ea typeface="+mn-ea"/>
                <a:cs typeface="+mn-cs"/>
              </a:rPr>
              <a:t>הערכה מעצבת ומתן משוב</a:t>
            </a:r>
          </a:p>
          <a:p>
            <a:pPr rtl="1"/>
            <a:r>
              <a:rPr lang="he-IL" sz="1200" kern="1200" dirty="0">
                <a:solidFill>
                  <a:schemeClr val="tx1"/>
                </a:solidFill>
                <a:effectLst/>
                <a:latin typeface="+mn-lt"/>
                <a:ea typeface="+mn-ea"/>
                <a:cs typeface="+mn-cs"/>
              </a:rPr>
              <a:t>המלווה משמש כשותף להערכת ההבנה של הלומד, לאו דווקא דרך מבחנים אלא דרך שיחה ודיון. הוא מספק משוב איכותי על התוצרים שהלומד יוצר, תוך התמקדות בבהירות המחשבה, בעומק ההבנה ובדיוק המדעי.</a:t>
            </a:r>
          </a:p>
          <a:p>
            <a:endParaRPr lang="he-IL" dirty="0"/>
          </a:p>
        </p:txBody>
      </p:sp>
      <p:sp>
        <p:nvSpPr>
          <p:cNvPr id="4" name="מציין מיקום של מספר שקופית 3"/>
          <p:cNvSpPr>
            <a:spLocks noGrp="1"/>
          </p:cNvSpPr>
          <p:nvPr>
            <p:ph type="sldNum" sz="quarter" idx="5"/>
          </p:nvPr>
        </p:nvSpPr>
        <p:spPr/>
        <p:txBody>
          <a:bodyPr/>
          <a:lstStyle/>
          <a:p>
            <a:fld id="{B82E28EC-2CE4-4D5D-9C34-7FD3D0B9DFD7}" type="slidenum">
              <a:rPr lang="he-IL" smtClean="0"/>
              <a:t>17</a:t>
            </a:fld>
            <a:endParaRPr lang="he-IL"/>
          </a:p>
        </p:txBody>
      </p:sp>
    </p:spTree>
    <p:extLst>
      <p:ext uri="{BB962C8B-B14F-4D97-AF65-F5344CB8AC3E}">
        <p14:creationId xmlns:p14="http://schemas.microsoft.com/office/powerpoint/2010/main" val="200821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7/17/2025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7279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7/17/2025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2194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7/17/2025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9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7/17/2025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6011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7/17/2025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70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7/17/2025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1980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7/17/2025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2022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7/17/2025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7020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7/17/2025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275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7/17/2025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8560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7/17/2025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9230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7/17/2025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7433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302D7C1-67EB-20E7-B6CF-4ABB72BBE9E6}"/>
              </a:ext>
            </a:extLst>
          </p:cNvPr>
          <p:cNvSpPr>
            <a:spLocks noGrp="1"/>
          </p:cNvSpPr>
          <p:nvPr>
            <p:ph type="ctrTitle"/>
          </p:nvPr>
        </p:nvSpPr>
        <p:spPr>
          <a:xfrm>
            <a:off x="7537528" y="1032764"/>
            <a:ext cx="4308672" cy="3224045"/>
          </a:xfrm>
        </p:spPr>
        <p:txBody>
          <a:bodyPr anchor="ctr">
            <a:normAutofit fontScale="90000"/>
          </a:bodyPr>
          <a:lstStyle/>
          <a:p>
            <a:pPr algn="ctr">
              <a:lnSpc>
                <a:spcPct val="90000"/>
              </a:lnSpc>
            </a:pPr>
            <a:r>
              <a:rPr lang="he-IL" sz="4000" dirty="0">
                <a:latin typeface="Alef" panose="00000500000000000000" pitchFamily="2" charset="-79"/>
                <a:cs typeface="Alef" panose="00000500000000000000" pitchFamily="2" charset="-79"/>
              </a:rPr>
              <a:t>מעבר מהוראה להנחיה בעידן הבינה המלאכותית </a:t>
            </a:r>
            <a:br>
              <a:rPr lang="he-IL" sz="4000" dirty="0">
                <a:latin typeface="Alef" panose="00000500000000000000" pitchFamily="2" charset="-79"/>
                <a:cs typeface="Alef" panose="00000500000000000000" pitchFamily="2" charset="-79"/>
              </a:rPr>
            </a:br>
            <a:r>
              <a:rPr lang="he-IL" sz="4000" dirty="0">
                <a:latin typeface="Alef" panose="00000500000000000000" pitchFamily="2" charset="-79"/>
                <a:cs typeface="Alef" panose="00000500000000000000" pitchFamily="2" charset="-79"/>
              </a:rPr>
              <a:t>-</a:t>
            </a:r>
            <a:br>
              <a:rPr lang="he-IL" sz="4000" dirty="0">
                <a:latin typeface="Alef" panose="00000500000000000000" pitchFamily="2" charset="-79"/>
                <a:cs typeface="Alef" panose="00000500000000000000" pitchFamily="2" charset="-79"/>
              </a:rPr>
            </a:br>
            <a:r>
              <a:rPr lang="he-IL" sz="4000" dirty="0">
                <a:latin typeface="Alef" panose="00000500000000000000" pitchFamily="2" charset="-79"/>
                <a:cs typeface="Alef" panose="00000500000000000000" pitchFamily="2" charset="-79"/>
              </a:rPr>
              <a:t>התנסות מעשית בלמידה בהכוונה עצמית</a:t>
            </a:r>
          </a:p>
        </p:txBody>
      </p:sp>
      <p:sp>
        <p:nvSpPr>
          <p:cNvPr id="3" name="כותרת משנה 2">
            <a:extLst>
              <a:ext uri="{FF2B5EF4-FFF2-40B4-BE49-F238E27FC236}">
                <a16:creationId xmlns:a16="http://schemas.microsoft.com/office/drawing/2014/main" id="{C94F65F1-D615-4CFF-6182-F9543646C0D5}"/>
              </a:ext>
            </a:extLst>
          </p:cNvPr>
          <p:cNvSpPr>
            <a:spLocks noGrp="1"/>
          </p:cNvSpPr>
          <p:nvPr>
            <p:ph type="subTitle" idx="1"/>
          </p:nvPr>
        </p:nvSpPr>
        <p:spPr>
          <a:xfrm>
            <a:off x="7535756" y="5046281"/>
            <a:ext cx="4308672" cy="1172408"/>
          </a:xfrm>
        </p:spPr>
        <p:txBody>
          <a:bodyPr anchor="ctr">
            <a:normAutofit/>
          </a:bodyPr>
          <a:lstStyle/>
          <a:p>
            <a:pPr algn="ctr"/>
            <a:r>
              <a:rPr lang="he-IL" sz="2400" dirty="0">
                <a:latin typeface="Alef" panose="00000500000000000000" pitchFamily="2" charset="-79"/>
                <a:cs typeface="Alef" panose="00000500000000000000" pitchFamily="2" charset="-79"/>
              </a:rPr>
              <a:t>פרופ' אמנון </a:t>
            </a:r>
            <a:r>
              <a:rPr lang="he-IL" sz="2400" dirty="0" err="1">
                <a:latin typeface="Alef" panose="00000500000000000000" pitchFamily="2" charset="-79"/>
                <a:cs typeface="Alef" panose="00000500000000000000" pitchFamily="2" charset="-79"/>
              </a:rPr>
              <a:t>גלסנר</a:t>
            </a:r>
            <a:endParaRPr lang="he-IL" sz="2400" dirty="0">
              <a:latin typeface="Alef" panose="00000500000000000000" pitchFamily="2" charset="-79"/>
              <a:cs typeface="Alef" panose="00000500000000000000" pitchFamily="2" charset="-79"/>
            </a:endParaRPr>
          </a:p>
          <a:p>
            <a:pPr algn="ctr"/>
            <a:r>
              <a:rPr lang="he-IL" sz="2400" dirty="0">
                <a:latin typeface="Alef" panose="00000500000000000000" pitchFamily="2" charset="-79"/>
                <a:cs typeface="Alef" panose="00000500000000000000" pitchFamily="2" charset="-79"/>
              </a:rPr>
              <a:t>תום הגלעדי</a:t>
            </a:r>
          </a:p>
        </p:txBody>
      </p:sp>
      <p:pic>
        <p:nvPicPr>
          <p:cNvPr id="4" name="Picture 3" descr="תמונה שמכילה נייר לאומנות, נייר בנייה, נייר אוריגמי, אוריגמי&#10;&#10;תוכן שנוצר על-ידי בינה מלאכותית עשוי להיות שגוי.">
            <a:extLst>
              <a:ext uri="{FF2B5EF4-FFF2-40B4-BE49-F238E27FC236}">
                <a16:creationId xmlns:a16="http://schemas.microsoft.com/office/drawing/2014/main" id="{6B7CE551-681B-8DF0-AF3D-10C234B4494E}"/>
              </a:ext>
            </a:extLst>
          </p:cNvPr>
          <p:cNvPicPr>
            <a:picLocks noChangeAspect="1"/>
          </p:cNvPicPr>
          <p:nvPr/>
        </p:nvPicPr>
        <p:blipFill>
          <a:blip r:embed="rId2"/>
          <a:srcRect l="19233" r="13054" b="2"/>
          <a:stretch>
            <a:fillRect/>
          </a:stretch>
        </p:blipFill>
        <p:spPr>
          <a:xfrm>
            <a:off x="20" y="10"/>
            <a:ext cx="6931132" cy="6857990"/>
          </a:xfrm>
          <a:prstGeom prst="rect">
            <a:avLst/>
          </a:prstGeom>
        </p:spPr>
      </p:pic>
      <p:cxnSp>
        <p:nvCxnSpPr>
          <p:cNvPr id="11" name="Straight Connector 10">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35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17705C3-F85C-A472-2B1B-F7189FA103A1}"/>
              </a:ext>
            </a:extLst>
          </p:cNvPr>
          <p:cNvSpPr>
            <a:spLocks noGrp="1"/>
          </p:cNvSpPr>
          <p:nvPr>
            <p:ph type="title"/>
          </p:nvPr>
        </p:nvSpPr>
        <p:spPr>
          <a:xfrm>
            <a:off x="640080" y="1371600"/>
            <a:ext cx="5852160" cy="1097280"/>
          </a:xfrm>
        </p:spPr>
        <p:txBody>
          <a:bodyPr anchor="ctr">
            <a:normAutofit fontScale="90000"/>
          </a:bodyPr>
          <a:lstStyle/>
          <a:p>
            <a:pPr algn="r" rtl="1">
              <a:lnSpc>
                <a:spcPct val="90000"/>
              </a:lnSpc>
            </a:pPr>
            <a:r>
              <a:rPr lang="he-IL" dirty="0" err="1">
                <a:latin typeface="Alef" panose="00000500000000000000" pitchFamily="2" charset="-79"/>
                <a:cs typeface="Alef" panose="00000500000000000000" pitchFamily="2" charset="-79"/>
              </a:rPr>
              <a:t>יוטגוגיה</a:t>
            </a:r>
            <a:r>
              <a:rPr lang="he-IL" dirty="0">
                <a:latin typeface="Alef" panose="00000500000000000000" pitchFamily="2" charset="-79"/>
                <a:cs typeface="Alef" panose="00000500000000000000" pitchFamily="2" charset="-79"/>
              </a:rPr>
              <a:t> : </a:t>
            </a:r>
            <a:br>
              <a:rPr lang="he-IL" dirty="0">
                <a:latin typeface="Alef" panose="00000500000000000000" pitchFamily="2" charset="-79"/>
                <a:cs typeface="Alef" panose="00000500000000000000" pitchFamily="2" charset="-79"/>
              </a:rPr>
            </a:br>
            <a:r>
              <a:rPr lang="he-IL" dirty="0">
                <a:latin typeface="Alef" panose="00000500000000000000" pitchFamily="2" charset="-79"/>
                <a:cs typeface="Alef" panose="00000500000000000000" pitchFamily="2" charset="-79"/>
              </a:rPr>
              <a:t>כשהלומד במרכז, באמת</a:t>
            </a:r>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DA4E4C1C-2DCA-0A63-9378-CC4824349582}"/>
              </a:ext>
            </a:extLst>
          </p:cNvPr>
          <p:cNvSpPr>
            <a:spLocks noGrp="1"/>
          </p:cNvSpPr>
          <p:nvPr>
            <p:ph idx="1"/>
          </p:nvPr>
        </p:nvSpPr>
        <p:spPr>
          <a:xfrm>
            <a:off x="640080" y="2633236"/>
            <a:ext cx="5852160" cy="3664685"/>
          </a:xfrm>
        </p:spPr>
        <p:txBody>
          <a:bodyPr anchor="ctr">
            <a:normAutofit/>
          </a:bodyPr>
          <a:lstStyle/>
          <a:p>
            <a:pPr marL="0" indent="0" algn="r" rtl="1">
              <a:buNone/>
            </a:pPr>
            <a:r>
              <a:rPr lang="he-IL" sz="2800" dirty="0">
                <a:latin typeface="Alef" panose="00000500000000000000" pitchFamily="2" charset="-79"/>
                <a:cs typeface="Alef" panose="00000500000000000000" pitchFamily="2" charset="-79"/>
              </a:rPr>
              <a:t>למידה בניהול עצמי, שבה הלומד לוקח בעלות על תהליך הלמידה, על "מה" הוא לומד ו"איך" הוא מעריך את הלמידה שלו.</a:t>
            </a:r>
          </a:p>
        </p:txBody>
      </p:sp>
      <p:pic>
        <p:nvPicPr>
          <p:cNvPr id="5" name="Picture 4" descr="תמונה שמכילה טקסט, ספר, ארגז ספרים, בתוך מבנה&#10;&#10;תוכן בינה מלאכותית גנרטיבית עשוי להיות שגוי.">
            <a:extLst>
              <a:ext uri="{FF2B5EF4-FFF2-40B4-BE49-F238E27FC236}">
                <a16:creationId xmlns:a16="http://schemas.microsoft.com/office/drawing/2014/main" id="{6435DE8C-0B16-2584-5404-731A663C82F8}"/>
              </a:ext>
            </a:extLst>
          </p:cNvPr>
          <p:cNvPicPr>
            <a:picLocks noChangeAspect="1"/>
          </p:cNvPicPr>
          <p:nvPr/>
        </p:nvPicPr>
        <p:blipFill>
          <a:blip r:embed="rId2"/>
          <a:srcRect l="27847" r="32403"/>
          <a:stretch>
            <a:fillRect/>
          </a:stretch>
        </p:blipFill>
        <p:spPr>
          <a:xfrm>
            <a:off x="7345680" y="10"/>
            <a:ext cx="4846320" cy="6857990"/>
          </a:xfrm>
          <a:prstGeom prst="rect">
            <a:avLst/>
          </a:prstGeom>
        </p:spPr>
      </p:pic>
    </p:spTree>
    <p:extLst>
      <p:ext uri="{BB962C8B-B14F-4D97-AF65-F5344CB8AC3E}">
        <p14:creationId xmlns:p14="http://schemas.microsoft.com/office/powerpoint/2010/main" val="4266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67D43C3-D4B4-91CA-A346-E4C2E54F2192}"/>
              </a:ext>
            </a:extLst>
          </p:cNvPr>
          <p:cNvSpPr>
            <a:spLocks noGrp="1"/>
          </p:cNvSpPr>
          <p:nvPr>
            <p:ph type="title"/>
          </p:nvPr>
        </p:nvSpPr>
        <p:spPr>
          <a:xfrm>
            <a:off x="914400" y="1371600"/>
            <a:ext cx="10360152" cy="1139911"/>
          </a:xfrm>
        </p:spPr>
        <p:txBody>
          <a:bodyPr>
            <a:normAutofit/>
          </a:bodyPr>
          <a:lstStyle/>
          <a:p>
            <a:pPr algn="ctr"/>
            <a:r>
              <a:rPr lang="he-IL" dirty="0">
                <a:latin typeface="Alef" panose="00000500000000000000" pitchFamily="2" charset="-79"/>
                <a:cs typeface="Alef" panose="00000500000000000000" pitchFamily="2" charset="-79"/>
              </a:rPr>
              <a:t>ספקטרום האוטונומיה בלמידה</a:t>
            </a:r>
          </a:p>
        </p:txBody>
      </p:sp>
      <p:cxnSp>
        <p:nvCxnSpPr>
          <p:cNvPr id="11" name="Straight Connector 10">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מציין מיקום תוכן 2">
            <a:extLst>
              <a:ext uri="{FF2B5EF4-FFF2-40B4-BE49-F238E27FC236}">
                <a16:creationId xmlns:a16="http://schemas.microsoft.com/office/drawing/2014/main" id="{D2608328-4DB9-66A5-E5F5-8071D2527D72}"/>
              </a:ext>
            </a:extLst>
          </p:cNvPr>
          <p:cNvGraphicFramePr>
            <a:graphicFrameLocks noGrp="1"/>
          </p:cNvGraphicFramePr>
          <p:nvPr>
            <p:ph idx="1"/>
            <p:extLst>
              <p:ext uri="{D42A27DB-BD31-4B8C-83A1-F6EECF244321}">
                <p14:modId xmlns:p14="http://schemas.microsoft.com/office/powerpoint/2010/main" val="2905075477"/>
              </p:ext>
            </p:extLst>
          </p:nvPr>
        </p:nvGraphicFramePr>
        <p:xfrm>
          <a:off x="914400" y="2607561"/>
          <a:ext cx="10363200" cy="3690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33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F78B9A6A-76C4-7221-ECBA-381F07547C2C}"/>
              </a:ext>
            </a:extLst>
          </p:cNvPr>
          <p:cNvSpPr>
            <a:spLocks noGrp="1"/>
          </p:cNvSpPr>
          <p:nvPr>
            <p:ph type="title"/>
          </p:nvPr>
        </p:nvSpPr>
        <p:spPr>
          <a:xfrm>
            <a:off x="640080" y="914399"/>
            <a:ext cx="3000587" cy="4160520"/>
          </a:xfrm>
        </p:spPr>
        <p:txBody>
          <a:bodyPr anchor="ctr">
            <a:normAutofit/>
          </a:bodyPr>
          <a:lstStyle/>
          <a:p>
            <a:pPr algn="ctr" rtl="1"/>
            <a:r>
              <a:rPr lang="he-IL" sz="3600" dirty="0" err="1">
                <a:latin typeface="Alef" panose="00000500000000000000" pitchFamily="2" charset="-79"/>
                <a:cs typeface="Alef" panose="00000500000000000000" pitchFamily="2" charset="-79"/>
              </a:rPr>
              <a:t>האקוסיסטם</a:t>
            </a:r>
            <a:r>
              <a:rPr lang="he-IL" sz="3600" dirty="0">
                <a:latin typeface="Alef" panose="00000500000000000000" pitchFamily="2" charset="-79"/>
                <a:cs typeface="Alef" panose="00000500000000000000" pitchFamily="2" charset="-79"/>
              </a:rPr>
              <a:t> החדש: שינוי תפקידים במרחב הלמידה</a:t>
            </a:r>
          </a:p>
        </p:txBody>
      </p:sp>
      <p:cxnSp>
        <p:nvCxnSpPr>
          <p:cNvPr id="12" name="Straight Connector 11">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152B4B3B-8F0E-0D66-8DB0-65F0A10F3C19}"/>
              </a:ext>
            </a:extLst>
          </p:cNvPr>
          <p:cNvGraphicFramePr>
            <a:graphicFrameLocks noGrp="1"/>
          </p:cNvGraphicFramePr>
          <p:nvPr>
            <p:ph idx="1"/>
            <p:extLst>
              <p:ext uri="{D42A27DB-BD31-4B8C-83A1-F6EECF244321}">
                <p14:modId xmlns:p14="http://schemas.microsoft.com/office/powerpoint/2010/main" val="816399544"/>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4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A1E7C7D-833F-49E1-BBDD-2A64420D4E05}"/>
                                            </p:graphicEl>
                                          </p:spTgt>
                                        </p:tgtEl>
                                        <p:attrNameLst>
                                          <p:attrName>style.visibility</p:attrName>
                                        </p:attrNameLst>
                                      </p:cBhvr>
                                      <p:to>
                                        <p:strVal val="visible"/>
                                      </p:to>
                                    </p:set>
                                    <p:animEffect transition="in" filter="fade">
                                      <p:cBhvr>
                                        <p:cTn id="7" dur="500"/>
                                        <p:tgtEl>
                                          <p:spTgt spid="6">
                                            <p:graphicEl>
                                              <a:dgm id="{8A1E7C7D-833F-49E1-BBDD-2A64420D4E0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6CEBBB61-79A8-4AA3-AEC8-F0D6F479BD83}"/>
                                            </p:graphicEl>
                                          </p:spTgt>
                                        </p:tgtEl>
                                        <p:attrNameLst>
                                          <p:attrName>style.visibility</p:attrName>
                                        </p:attrNameLst>
                                      </p:cBhvr>
                                      <p:to>
                                        <p:strVal val="visible"/>
                                      </p:to>
                                    </p:set>
                                    <p:animEffect transition="in" filter="fade">
                                      <p:cBhvr>
                                        <p:cTn id="10" dur="500"/>
                                        <p:tgtEl>
                                          <p:spTgt spid="6">
                                            <p:graphicEl>
                                              <a:dgm id="{6CEBBB61-79A8-4AA3-AEC8-F0D6F479BD8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3FE11E5A-A639-45FE-AB0D-A5D5B3B99A2E}"/>
                                            </p:graphicEl>
                                          </p:spTgt>
                                        </p:tgtEl>
                                        <p:attrNameLst>
                                          <p:attrName>style.visibility</p:attrName>
                                        </p:attrNameLst>
                                      </p:cBhvr>
                                      <p:to>
                                        <p:strVal val="visible"/>
                                      </p:to>
                                    </p:set>
                                    <p:animEffect transition="in" filter="fade">
                                      <p:cBhvr>
                                        <p:cTn id="13" dur="500"/>
                                        <p:tgtEl>
                                          <p:spTgt spid="6">
                                            <p:graphicEl>
                                              <a:dgm id="{3FE11E5A-A639-45FE-AB0D-A5D5B3B99A2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287F9BF2-21EA-4275-ABA7-C48B713D8A4C}"/>
                                            </p:graphicEl>
                                          </p:spTgt>
                                        </p:tgtEl>
                                        <p:attrNameLst>
                                          <p:attrName>style.visibility</p:attrName>
                                        </p:attrNameLst>
                                      </p:cBhvr>
                                      <p:to>
                                        <p:strVal val="visible"/>
                                      </p:to>
                                    </p:set>
                                    <p:animEffect transition="in" filter="fade">
                                      <p:cBhvr>
                                        <p:cTn id="18" dur="500"/>
                                        <p:tgtEl>
                                          <p:spTgt spid="6">
                                            <p:graphicEl>
                                              <a:dgm id="{287F9BF2-21EA-4275-ABA7-C48B713D8A4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02596B4D-1721-4461-80A8-863D7608C85A}"/>
                                            </p:graphicEl>
                                          </p:spTgt>
                                        </p:tgtEl>
                                        <p:attrNameLst>
                                          <p:attrName>style.visibility</p:attrName>
                                        </p:attrNameLst>
                                      </p:cBhvr>
                                      <p:to>
                                        <p:strVal val="visible"/>
                                      </p:to>
                                    </p:set>
                                    <p:animEffect transition="in" filter="fade">
                                      <p:cBhvr>
                                        <p:cTn id="21" dur="500"/>
                                        <p:tgtEl>
                                          <p:spTgt spid="6">
                                            <p:graphicEl>
                                              <a:dgm id="{02596B4D-1721-4461-80A8-863D7608C85A}"/>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482210AB-C9CB-492B-82F4-FA5B9B583953}"/>
                                            </p:graphicEl>
                                          </p:spTgt>
                                        </p:tgtEl>
                                        <p:attrNameLst>
                                          <p:attrName>style.visibility</p:attrName>
                                        </p:attrNameLst>
                                      </p:cBhvr>
                                      <p:to>
                                        <p:strVal val="visible"/>
                                      </p:to>
                                    </p:set>
                                    <p:animEffect transition="in" filter="fade">
                                      <p:cBhvr>
                                        <p:cTn id="24" dur="500"/>
                                        <p:tgtEl>
                                          <p:spTgt spid="6">
                                            <p:graphicEl>
                                              <a:dgm id="{482210AB-C9CB-492B-82F4-FA5B9B58395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graphicEl>
                                              <a:dgm id="{AEF68D73-EE0C-42F5-B138-8973E79FB23B}"/>
                                            </p:graphicEl>
                                          </p:spTgt>
                                        </p:tgtEl>
                                        <p:attrNameLst>
                                          <p:attrName>style.visibility</p:attrName>
                                        </p:attrNameLst>
                                      </p:cBhvr>
                                      <p:to>
                                        <p:strVal val="visible"/>
                                      </p:to>
                                    </p:set>
                                    <p:animEffect transition="in" filter="fade">
                                      <p:cBhvr>
                                        <p:cTn id="29" dur="500"/>
                                        <p:tgtEl>
                                          <p:spTgt spid="6">
                                            <p:graphicEl>
                                              <a:dgm id="{AEF68D73-EE0C-42F5-B138-8973E79FB23B}"/>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E5C4646E-0DEB-44C0-AF67-36FDA13CB1C1}"/>
                                            </p:graphicEl>
                                          </p:spTgt>
                                        </p:tgtEl>
                                        <p:attrNameLst>
                                          <p:attrName>style.visibility</p:attrName>
                                        </p:attrNameLst>
                                      </p:cBhvr>
                                      <p:to>
                                        <p:strVal val="visible"/>
                                      </p:to>
                                    </p:set>
                                    <p:animEffect transition="in" filter="fade">
                                      <p:cBhvr>
                                        <p:cTn id="32" dur="500"/>
                                        <p:tgtEl>
                                          <p:spTgt spid="6">
                                            <p:graphicEl>
                                              <a:dgm id="{E5C4646E-0DEB-44C0-AF67-36FDA13CB1C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4C6F0AD4-A58F-4FF8-9FC0-50D200975B84}"/>
                                            </p:graphicEl>
                                          </p:spTgt>
                                        </p:tgtEl>
                                        <p:attrNameLst>
                                          <p:attrName>style.visibility</p:attrName>
                                        </p:attrNameLst>
                                      </p:cBhvr>
                                      <p:to>
                                        <p:strVal val="visible"/>
                                      </p:to>
                                    </p:set>
                                    <p:animEffect transition="in" filter="fade">
                                      <p:cBhvr>
                                        <p:cTn id="35" dur="500"/>
                                        <p:tgtEl>
                                          <p:spTgt spid="6">
                                            <p:graphicEl>
                                              <a:dgm id="{4C6F0AD4-A58F-4FF8-9FC0-50D200975B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4" descr="תמונה שמכילה טקסט, גופן, צילום מסך, קו&#10;&#10;תוכן שנוצר על-ידי בינה מלאכותית עשוי להיות שגוי.">
            <a:extLst>
              <a:ext uri="{FF2B5EF4-FFF2-40B4-BE49-F238E27FC236}">
                <a16:creationId xmlns:a16="http://schemas.microsoft.com/office/drawing/2014/main" id="{72026FB2-FE6F-3C64-23BE-FA7A61B1EF22}"/>
              </a:ext>
            </a:extLst>
          </p:cNvPr>
          <p:cNvPicPr>
            <a:picLocks noChangeAspect="1"/>
          </p:cNvPicPr>
          <p:nvPr/>
        </p:nvPicPr>
        <p:blipFill>
          <a:blip r:embed="rId2"/>
          <a:srcRect l="756"/>
          <a:stretch/>
        </p:blipFill>
        <p:spPr>
          <a:xfrm>
            <a:off x="3075539" y="385530"/>
            <a:ext cx="6040922" cy="6086939"/>
          </a:xfrm>
          <a:prstGeom prst="rect">
            <a:avLst/>
          </a:prstGeom>
        </p:spPr>
      </p:pic>
    </p:spTree>
    <p:extLst>
      <p:ext uri="{BB962C8B-B14F-4D97-AF65-F5344CB8AC3E}">
        <p14:creationId xmlns:p14="http://schemas.microsoft.com/office/powerpoint/2010/main" val="411431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81963D2-5FC2-A40D-5CBA-1841708EB429}"/>
              </a:ext>
            </a:extLst>
          </p:cNvPr>
          <p:cNvSpPr>
            <a:spLocks noGrp="1"/>
          </p:cNvSpPr>
          <p:nvPr>
            <p:ph type="title"/>
          </p:nvPr>
        </p:nvSpPr>
        <p:spPr>
          <a:xfrm>
            <a:off x="640080" y="1302091"/>
            <a:ext cx="3291840" cy="2770216"/>
          </a:xfrm>
        </p:spPr>
        <p:txBody>
          <a:bodyPr anchor="t">
            <a:normAutofit fontScale="90000"/>
          </a:bodyPr>
          <a:lstStyle/>
          <a:p>
            <a:pPr algn="r">
              <a:lnSpc>
                <a:spcPct val="90000"/>
              </a:lnSpc>
            </a:pPr>
            <a:r>
              <a:rPr lang="he-IL" sz="4400" dirty="0">
                <a:latin typeface="Alef" panose="00000500000000000000" pitchFamily="2" charset="-79"/>
                <a:cs typeface="Alef" panose="00000500000000000000" pitchFamily="2" charset="-79"/>
              </a:rPr>
              <a:t>כיצד נראית </a:t>
            </a:r>
            <a:r>
              <a:rPr lang="he-IL" sz="4400" dirty="0" err="1">
                <a:latin typeface="Alef" panose="00000500000000000000" pitchFamily="2" charset="-79"/>
                <a:cs typeface="Alef" panose="00000500000000000000" pitchFamily="2" charset="-79"/>
              </a:rPr>
              <a:t>יוטגוגיה</a:t>
            </a:r>
            <a:r>
              <a:rPr lang="he-IL" sz="4400" dirty="0">
                <a:latin typeface="Alef" panose="00000500000000000000" pitchFamily="2" charset="-79"/>
                <a:cs typeface="Alef" panose="00000500000000000000" pitchFamily="2" charset="-79"/>
              </a:rPr>
              <a:t> כשאין חסמים ומגבלות</a:t>
            </a:r>
          </a:p>
        </p:txBody>
      </p:sp>
      <p:cxnSp>
        <p:nvCxnSpPr>
          <p:cNvPr id="14" name="Straight Connector 13">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4596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גרפיקה 4" descr="בלון מחשבה קו מיתאר">
            <a:extLst>
              <a:ext uri="{FF2B5EF4-FFF2-40B4-BE49-F238E27FC236}">
                <a16:creationId xmlns:a16="http://schemas.microsoft.com/office/drawing/2014/main" id="{BF3C6EA7-57AD-B511-8A43-53C0F6E31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0408" y="966978"/>
            <a:ext cx="4873752" cy="4873752"/>
          </a:xfrm>
          <a:prstGeom prst="rect">
            <a:avLst/>
          </a:prstGeom>
        </p:spPr>
      </p:pic>
    </p:spTree>
    <p:extLst>
      <p:ext uri="{BB962C8B-B14F-4D97-AF65-F5344CB8AC3E}">
        <p14:creationId xmlns:p14="http://schemas.microsoft.com/office/powerpoint/2010/main" val="161801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EEA8F61-C780-892A-694B-FAC816336D92}"/>
              </a:ext>
            </a:extLst>
          </p:cNvPr>
          <p:cNvSpPr>
            <a:spLocks noGrp="1"/>
          </p:cNvSpPr>
          <p:nvPr>
            <p:ph type="title"/>
          </p:nvPr>
        </p:nvSpPr>
        <p:spPr>
          <a:xfrm>
            <a:off x="2580442" y="4474103"/>
            <a:ext cx="7031117" cy="933905"/>
          </a:xfrm>
        </p:spPr>
        <p:txBody>
          <a:bodyPr anchor="b">
            <a:normAutofit/>
          </a:bodyPr>
          <a:lstStyle/>
          <a:p>
            <a:pPr algn="ctr"/>
            <a:r>
              <a:rPr lang="he-IL" sz="4400"/>
              <a:t>חסמים ומגבלות</a:t>
            </a:r>
          </a:p>
        </p:txBody>
      </p:sp>
      <p:pic>
        <p:nvPicPr>
          <p:cNvPr id="5" name="גרפיקה 4" descr="אזהרה עם מילוי מלא">
            <a:extLst>
              <a:ext uri="{FF2B5EF4-FFF2-40B4-BE49-F238E27FC236}">
                <a16:creationId xmlns:a16="http://schemas.microsoft.com/office/drawing/2014/main" id="{01B566C3-95F2-C588-9900-047C0599C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6210" y="409300"/>
            <a:ext cx="3899580" cy="3899580"/>
          </a:xfrm>
          <a:prstGeom prst="rect">
            <a:avLst/>
          </a:prstGeom>
        </p:spPr>
      </p:pic>
      <p:cxnSp>
        <p:nvCxnSpPr>
          <p:cNvPr id="14" name="Straight Connector 13">
            <a:extLst>
              <a:ext uri="{FF2B5EF4-FFF2-40B4-BE49-F238E27FC236}">
                <a16:creationId xmlns:a16="http://schemas.microsoft.com/office/drawing/2014/main" id="{503FCC9E-47A2-69B7-68E7-7FA95EAD5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1680" y="5662526"/>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10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A9FCBC9-F574-498E-051F-BA029AB2F717}"/>
              </a:ext>
            </a:extLst>
          </p:cNvPr>
          <p:cNvSpPr>
            <a:spLocks noGrp="1"/>
          </p:cNvSpPr>
          <p:nvPr>
            <p:ph type="title"/>
          </p:nvPr>
        </p:nvSpPr>
        <p:spPr>
          <a:xfrm>
            <a:off x="640080" y="1371600"/>
            <a:ext cx="4670661" cy="3030842"/>
          </a:xfrm>
        </p:spPr>
        <p:txBody>
          <a:bodyPr>
            <a:normAutofit/>
          </a:bodyPr>
          <a:lstStyle/>
          <a:p>
            <a:r>
              <a:rPr lang="he-IL" sz="5400"/>
              <a:t>התנסות מעשית</a:t>
            </a:r>
          </a:p>
        </p:txBody>
      </p:sp>
      <p:cxnSp>
        <p:nvCxnSpPr>
          <p:cNvPr id="20" name="Straight Connector 19">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05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תמונה 3" descr="תמונה שמכילה דפוס, טקסט, תפר&#10;&#10;תוכן בינה מלאכותית גנרטיבית עשוי להיות שגוי.">
            <a:extLst>
              <a:ext uri="{FF2B5EF4-FFF2-40B4-BE49-F238E27FC236}">
                <a16:creationId xmlns:a16="http://schemas.microsoft.com/office/drawing/2014/main" id="{C9035BE1-9873-C5BC-0AFE-83C8C7AEED67}"/>
              </a:ext>
            </a:extLst>
          </p:cNvPr>
          <p:cNvPicPr>
            <a:picLocks noChangeAspect="1"/>
          </p:cNvPicPr>
          <p:nvPr/>
        </p:nvPicPr>
        <p:blipFill>
          <a:blip r:embed="rId3">
            <a:extLst>
              <a:ext uri="{28A0092B-C50C-407E-A947-70E740481C1C}">
                <a14:useLocalDpi xmlns:a14="http://schemas.microsoft.com/office/drawing/2010/main" val="0"/>
              </a:ext>
            </a:extLst>
          </a:blip>
          <a:srcRect t="336" r="2" b="16702"/>
          <a:stretch>
            <a:fillRect/>
          </a:stretch>
        </p:blipFill>
        <p:spPr>
          <a:xfrm>
            <a:off x="5950821" y="574594"/>
            <a:ext cx="5676900" cy="5708811"/>
          </a:xfrm>
          <a:prstGeom prst="rect">
            <a:avLst/>
          </a:prstGeom>
        </p:spPr>
      </p:pic>
    </p:spTree>
    <p:extLst>
      <p:ext uri="{BB962C8B-B14F-4D97-AF65-F5344CB8AC3E}">
        <p14:creationId xmlns:p14="http://schemas.microsoft.com/office/powerpoint/2010/main" val="35309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511C600-FD03-3593-8104-CF52CA05EDCD}"/>
              </a:ext>
            </a:extLst>
          </p:cNvPr>
          <p:cNvSpPr>
            <a:spLocks noGrp="1"/>
          </p:cNvSpPr>
          <p:nvPr>
            <p:ph type="title"/>
          </p:nvPr>
        </p:nvSpPr>
        <p:spPr>
          <a:xfrm>
            <a:off x="640080" y="1371600"/>
            <a:ext cx="2652779" cy="4150811"/>
          </a:xfrm>
        </p:spPr>
        <p:txBody>
          <a:bodyPr>
            <a:normAutofit/>
          </a:bodyPr>
          <a:lstStyle/>
          <a:p>
            <a:pPr algn="ctr" rtl="1"/>
            <a:r>
              <a:rPr lang="he-IL" sz="3400" dirty="0">
                <a:latin typeface="Alef" panose="00000500000000000000" pitchFamily="2" charset="-79"/>
                <a:cs typeface="Alef" panose="00000500000000000000" pitchFamily="2" charset="-79"/>
              </a:rPr>
              <a:t>תפקידיו של המלווה </a:t>
            </a:r>
            <a:r>
              <a:rPr lang="he-IL" sz="3400" dirty="0" err="1">
                <a:latin typeface="Alef" panose="00000500000000000000" pitchFamily="2" charset="-79"/>
                <a:cs typeface="Alef" panose="00000500000000000000" pitchFamily="2" charset="-79"/>
              </a:rPr>
              <a:t>היוטגוג</a:t>
            </a:r>
            <a:endParaRPr lang="he-IL" sz="3400" dirty="0">
              <a:latin typeface="Alef" panose="00000500000000000000" pitchFamily="2" charset="-79"/>
              <a:cs typeface="Alef" panose="00000500000000000000" pitchFamily="2" charset="-79"/>
            </a:endParaRPr>
          </a:p>
        </p:txBody>
      </p:sp>
      <p:cxnSp>
        <p:nvCxnSpPr>
          <p:cNvPr id="11" name="Straight Connector 10">
            <a:extLst>
              <a:ext uri="{FF2B5EF4-FFF2-40B4-BE49-F238E27FC236}">
                <a16:creationId xmlns:a16="http://schemas.microsoft.com/office/drawing/2014/main" id="{1A85A180-17F0-9F5F-51D9-6D242E788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מציין מיקום תוכן 2">
            <a:extLst>
              <a:ext uri="{FF2B5EF4-FFF2-40B4-BE49-F238E27FC236}">
                <a16:creationId xmlns:a16="http://schemas.microsoft.com/office/drawing/2014/main" id="{815BA1AF-68EA-70CE-AE24-B5246CF857AF}"/>
              </a:ext>
            </a:extLst>
          </p:cNvPr>
          <p:cNvGraphicFramePr>
            <a:graphicFrameLocks noGrp="1"/>
          </p:cNvGraphicFramePr>
          <p:nvPr>
            <p:ph idx="1"/>
            <p:extLst>
              <p:ext uri="{D42A27DB-BD31-4B8C-83A1-F6EECF244321}">
                <p14:modId xmlns:p14="http://schemas.microsoft.com/office/powerpoint/2010/main" val="3636167968"/>
              </p:ext>
            </p:extLst>
          </p:nvPr>
        </p:nvGraphicFramePr>
        <p:xfrm>
          <a:off x="4045291" y="1371600"/>
          <a:ext cx="7485718" cy="4926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96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4AB42F0-197A-119B-DBF1-AFA82E20245D}"/>
              </a:ext>
            </a:extLst>
          </p:cNvPr>
          <p:cNvSpPr>
            <a:spLocks noGrp="1"/>
          </p:cNvSpPr>
          <p:nvPr>
            <p:ph type="title"/>
          </p:nvPr>
        </p:nvSpPr>
        <p:spPr>
          <a:xfrm>
            <a:off x="2580442" y="4474103"/>
            <a:ext cx="7031117" cy="933905"/>
          </a:xfrm>
        </p:spPr>
        <p:txBody>
          <a:bodyPr anchor="b">
            <a:normAutofit/>
          </a:bodyPr>
          <a:lstStyle/>
          <a:p>
            <a:pPr algn="ctr"/>
            <a:r>
              <a:rPr lang="he-IL" sz="4400" dirty="0">
                <a:latin typeface="Alef" panose="00000500000000000000" pitchFamily="2" charset="-79"/>
                <a:cs typeface="Alef" panose="00000500000000000000" pitchFamily="2" charset="-79"/>
              </a:rPr>
              <a:t>דיון</a:t>
            </a:r>
          </a:p>
        </p:txBody>
      </p:sp>
      <p:pic>
        <p:nvPicPr>
          <p:cNvPr id="15" name="Graphic 14" descr="צ'אט">
            <a:extLst>
              <a:ext uri="{FF2B5EF4-FFF2-40B4-BE49-F238E27FC236}">
                <a16:creationId xmlns:a16="http://schemas.microsoft.com/office/drawing/2014/main" id="{E37073A3-BC8D-B3F3-96BE-1A5F6647DD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6210" y="409300"/>
            <a:ext cx="3899580" cy="3899580"/>
          </a:xfrm>
          <a:prstGeom prst="rect">
            <a:avLst/>
          </a:prstGeom>
        </p:spPr>
      </p:pic>
      <p:cxnSp>
        <p:nvCxnSpPr>
          <p:cNvPr id="22" name="Straight Connector 21">
            <a:extLst>
              <a:ext uri="{FF2B5EF4-FFF2-40B4-BE49-F238E27FC236}">
                <a16:creationId xmlns:a16="http://schemas.microsoft.com/office/drawing/2014/main" id="{503FCC9E-47A2-69B7-68E7-7FA95EAD5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1680" y="5662526"/>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8ED9676-2897-3636-A013-024F68BF4DC2}"/>
              </a:ext>
            </a:extLst>
          </p:cNvPr>
          <p:cNvSpPr>
            <a:spLocks noGrp="1"/>
          </p:cNvSpPr>
          <p:nvPr>
            <p:ph type="title"/>
          </p:nvPr>
        </p:nvSpPr>
        <p:spPr>
          <a:xfrm>
            <a:off x="640080" y="1371600"/>
            <a:ext cx="5737859" cy="1097280"/>
          </a:xfrm>
        </p:spPr>
        <p:txBody>
          <a:bodyPr>
            <a:normAutofit/>
          </a:bodyPr>
          <a:lstStyle/>
          <a:p>
            <a:pPr algn="r"/>
            <a:r>
              <a:rPr lang="he-IL" dirty="0">
                <a:latin typeface="Alef" panose="00000500000000000000" pitchFamily="2" charset="-79"/>
                <a:cs typeface="Alef" panose="00000500000000000000" pitchFamily="2" charset="-79"/>
              </a:rPr>
              <a:t>הצורך בידע ליבה מחייב</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099EA2D0-9EF6-DEBF-2DF3-0F5C43FBCE2D}"/>
              </a:ext>
            </a:extLst>
          </p:cNvPr>
          <p:cNvSpPr>
            <a:spLocks noGrp="1"/>
          </p:cNvSpPr>
          <p:nvPr>
            <p:ph idx="1"/>
          </p:nvPr>
        </p:nvSpPr>
        <p:spPr>
          <a:xfrm>
            <a:off x="640080" y="2633236"/>
            <a:ext cx="5737860" cy="3666980"/>
          </a:xfrm>
        </p:spPr>
        <p:txBody>
          <a:bodyPr>
            <a:normAutofit/>
          </a:bodyPr>
          <a:lstStyle/>
          <a:p>
            <a:pPr marL="0" indent="0" algn="r">
              <a:buNone/>
            </a:pPr>
            <a:r>
              <a:rPr lang="he-IL" sz="2400" dirty="0">
                <a:latin typeface="Alef" panose="00000500000000000000" pitchFamily="2" charset="-79"/>
                <a:cs typeface="Alef" panose="00000500000000000000" pitchFamily="2" charset="-79"/>
              </a:rPr>
              <a:t>אני מרצה בקורס הכשרה מקצועית (הנדסה, רפואה, משפטים). יש גוף ידע בסיסי וקונקרטי שהסטודנטים </a:t>
            </a:r>
            <a:r>
              <a:rPr lang="he-IL" sz="2400" b="1" dirty="0">
                <a:latin typeface="Alef" panose="00000500000000000000" pitchFamily="2" charset="-79"/>
                <a:cs typeface="Alef" panose="00000500000000000000" pitchFamily="2" charset="-79"/>
              </a:rPr>
              <a:t>חייבים</a:t>
            </a:r>
            <a:r>
              <a:rPr lang="he-IL" sz="2400" dirty="0">
                <a:latin typeface="Alef" panose="00000500000000000000" pitchFamily="2" charset="-79"/>
                <a:cs typeface="Alef" panose="00000500000000000000" pitchFamily="2" charset="-79"/>
              </a:rPr>
              <a:t> לדעת כדי לקבל הסמכה ולצאת לשוק העבודה. אני לא יכול להרשות להם 'לחקור' בחופשיות על חשבון ידע הליבה הזה.</a:t>
            </a:r>
          </a:p>
        </p:txBody>
      </p:sp>
      <p:pic>
        <p:nvPicPr>
          <p:cNvPr id="7" name="Graphic 6" descr="מורה">
            <a:extLst>
              <a:ext uri="{FF2B5EF4-FFF2-40B4-BE49-F238E27FC236}">
                <a16:creationId xmlns:a16="http://schemas.microsoft.com/office/drawing/2014/main" id="{8F6FC972-6646-261E-D55A-E900BB5C7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193857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DA5AA79-7F40-5E6A-24E0-740CA6CC60B3}"/>
              </a:ext>
            </a:extLst>
          </p:cNvPr>
          <p:cNvSpPr>
            <a:spLocks noGrp="1"/>
          </p:cNvSpPr>
          <p:nvPr>
            <p:ph type="title"/>
          </p:nvPr>
        </p:nvSpPr>
        <p:spPr>
          <a:xfrm>
            <a:off x="1946564" y="1249217"/>
            <a:ext cx="8298873" cy="2258284"/>
          </a:xfrm>
        </p:spPr>
        <p:txBody>
          <a:bodyPr anchor="b">
            <a:normAutofit/>
          </a:bodyPr>
          <a:lstStyle/>
          <a:p>
            <a:pPr algn="ctr"/>
            <a:r>
              <a:rPr lang="he-IL" sz="6600" dirty="0">
                <a:latin typeface="Alef" panose="00000500000000000000" pitchFamily="2" charset="-79"/>
                <a:cs typeface="Alef" panose="00000500000000000000" pitchFamily="2" charset="-79"/>
              </a:rPr>
              <a:t>נעים להכיר</a:t>
            </a:r>
          </a:p>
        </p:txBody>
      </p:sp>
      <p:cxnSp>
        <p:nvCxnSpPr>
          <p:cNvPr id="11" name="Straight Connector 10">
            <a:extLst>
              <a:ext uri="{FF2B5EF4-FFF2-40B4-BE49-F238E27FC236}">
                <a16:creationId xmlns:a16="http://schemas.microsoft.com/office/drawing/2014/main" id="{5E10C1D6-7EDE-467F-89EA-E0244EB623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0240" y="4290504"/>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68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BD1160E-6C44-3A3D-F524-0F1154AF7A0C}"/>
              </a:ext>
            </a:extLst>
          </p:cNvPr>
          <p:cNvSpPr>
            <a:spLocks noGrp="1"/>
          </p:cNvSpPr>
          <p:nvPr>
            <p:ph type="title"/>
          </p:nvPr>
        </p:nvSpPr>
        <p:spPr>
          <a:xfrm>
            <a:off x="640080" y="1371600"/>
            <a:ext cx="5737859" cy="1097280"/>
          </a:xfrm>
        </p:spPr>
        <p:txBody>
          <a:bodyPr>
            <a:normAutofit fontScale="90000"/>
          </a:bodyPr>
          <a:lstStyle/>
          <a:p>
            <a:pPr algn="r" rtl="1"/>
            <a:r>
              <a:rPr lang="he-IL" sz="3700">
                <a:latin typeface="Alef" panose="00000500000000000000" pitchFamily="2" charset="-79"/>
                <a:cs typeface="Alef" panose="00000500000000000000" pitchFamily="2" charset="-79"/>
              </a:rPr>
              <a:t>סטנדרטיזציה ושוויון בהערכה</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B38CE049-EFB5-A481-D883-F16C39AFF32F}"/>
              </a:ext>
            </a:extLst>
          </p:cNvPr>
          <p:cNvSpPr>
            <a:spLocks noGrp="1"/>
          </p:cNvSpPr>
          <p:nvPr>
            <p:ph idx="1"/>
          </p:nvPr>
        </p:nvSpPr>
        <p:spPr>
          <a:xfrm>
            <a:off x="640080" y="2633236"/>
            <a:ext cx="5737860" cy="3666980"/>
          </a:xfrm>
        </p:spPr>
        <p:txBody>
          <a:bodyPr>
            <a:normAutofit/>
          </a:bodyPr>
          <a:lstStyle/>
          <a:p>
            <a:pPr marL="0" indent="0" algn="r" rtl="1">
              <a:buNone/>
            </a:pPr>
            <a:r>
              <a:rPr lang="he-IL" sz="2400" dirty="0">
                <a:latin typeface="Alef" panose="00000500000000000000" pitchFamily="2" charset="-79"/>
                <a:cs typeface="Alef" panose="00000500000000000000" pitchFamily="2" charset="-79"/>
              </a:rPr>
              <a:t>תקנון האוניברסיטה מחייב אותי להערכה שוויונית ואחידה. אם כל סטודנט או קבוצה לומדים משהו קצת אחר ובדרך אחרת, איך אוכל להעריך אותם בצורה הוגנת ואובייקטיבית באותה סקאלה של ציונים?</a:t>
            </a:r>
          </a:p>
        </p:txBody>
      </p:sp>
      <p:pic>
        <p:nvPicPr>
          <p:cNvPr id="7" name="Graphic 6" descr="משתמשים">
            <a:extLst>
              <a:ext uri="{FF2B5EF4-FFF2-40B4-BE49-F238E27FC236}">
                <a16:creationId xmlns:a16="http://schemas.microsoft.com/office/drawing/2014/main" id="{DA27C538-925F-47A8-D7EA-FC7DF5A136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31379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BB6FA3-DF6F-2723-398A-777B45A547B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7BA0B3-FEF3-94A7-F6B6-A38F26390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6C3669D1-95B8-5A63-4E50-EFCCD2FD40CE}"/>
              </a:ext>
            </a:extLst>
          </p:cNvPr>
          <p:cNvSpPr>
            <a:spLocks noGrp="1"/>
          </p:cNvSpPr>
          <p:nvPr>
            <p:ph type="title"/>
          </p:nvPr>
        </p:nvSpPr>
        <p:spPr>
          <a:xfrm>
            <a:off x="640080" y="1371600"/>
            <a:ext cx="5737859" cy="1097280"/>
          </a:xfrm>
        </p:spPr>
        <p:txBody>
          <a:bodyPr>
            <a:normAutofit fontScale="90000"/>
          </a:bodyPr>
          <a:lstStyle/>
          <a:p>
            <a:pPr algn="r" rtl="1"/>
            <a:r>
              <a:rPr lang="he-IL" sz="3600" dirty="0">
                <a:latin typeface="Alef" panose="00000500000000000000" pitchFamily="2" charset="-79"/>
                <a:cs typeface="Alef" panose="00000500000000000000" pitchFamily="2" charset="-79"/>
              </a:rPr>
              <a:t>חוסר בגרות ומוטיבציה של הסטודנטים</a:t>
            </a:r>
            <a:endParaRPr lang="he-IL" sz="3700" dirty="0">
              <a:latin typeface="Alef" panose="00000500000000000000" pitchFamily="2" charset="-79"/>
              <a:cs typeface="Alef" panose="00000500000000000000" pitchFamily="2" charset="-79"/>
            </a:endParaRPr>
          </a:p>
        </p:txBody>
      </p:sp>
      <p:cxnSp>
        <p:nvCxnSpPr>
          <p:cNvPr id="12" name="Straight Connector 11">
            <a:extLst>
              <a:ext uri="{FF2B5EF4-FFF2-40B4-BE49-F238E27FC236}">
                <a16:creationId xmlns:a16="http://schemas.microsoft.com/office/drawing/2014/main" id="{EDC1C634-31D9-0842-7497-E353316C1D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2B40BB18-81F1-D814-1DC8-35187EA207C2}"/>
              </a:ext>
            </a:extLst>
          </p:cNvPr>
          <p:cNvSpPr>
            <a:spLocks noGrp="1"/>
          </p:cNvSpPr>
          <p:nvPr>
            <p:ph idx="1"/>
          </p:nvPr>
        </p:nvSpPr>
        <p:spPr>
          <a:xfrm>
            <a:off x="640080" y="2633236"/>
            <a:ext cx="5737860" cy="3666980"/>
          </a:xfrm>
        </p:spPr>
        <p:txBody>
          <a:bodyPr>
            <a:normAutofit/>
          </a:bodyPr>
          <a:lstStyle/>
          <a:p>
            <a:pPr marL="0" indent="0" algn="r" rtl="1">
              <a:buNone/>
            </a:pPr>
            <a:r>
              <a:rPr lang="he-IL" sz="2400" dirty="0">
                <a:latin typeface="Alef" panose="00000500000000000000" pitchFamily="2" charset="-79"/>
                <a:cs typeface="Alef" panose="00000500000000000000" pitchFamily="2" charset="-79"/>
              </a:rPr>
              <a:t>בואו נהיה ריאליים, רוב הסטודנטים לא מספיק בוגרים, סקרנים או בעלי הנעה פנימית כדי לנהל את הלמידה של עצמם. הם רוצים שיגידו להם בדיוק מה לעשות. אם ניתן להם חופש כזה, הם ילכו לאיבוד או יעשו את המינימום ההכרחי.</a:t>
            </a:r>
          </a:p>
        </p:txBody>
      </p:sp>
      <p:pic>
        <p:nvPicPr>
          <p:cNvPr id="7" name="Graphic 6" descr="ילד עם בלון קו מיתאר">
            <a:extLst>
              <a:ext uri="{FF2B5EF4-FFF2-40B4-BE49-F238E27FC236}">
                <a16:creationId xmlns:a16="http://schemas.microsoft.com/office/drawing/2014/main" id="{65E25312-5985-E143-9B04-8A0215A075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55179" y="1924386"/>
            <a:ext cx="4375829" cy="4375829"/>
          </a:xfrm>
          <a:prstGeom prst="rect">
            <a:avLst/>
          </a:prstGeom>
        </p:spPr>
      </p:pic>
    </p:spTree>
    <p:extLst>
      <p:ext uri="{BB962C8B-B14F-4D97-AF65-F5344CB8AC3E}">
        <p14:creationId xmlns:p14="http://schemas.microsoft.com/office/powerpoint/2010/main" val="126213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ABAE540-5044-0CC0-BCEA-52ACE3F7D360}"/>
              </a:ext>
            </a:extLst>
          </p:cNvPr>
          <p:cNvSpPr>
            <a:spLocks noGrp="1"/>
          </p:cNvSpPr>
          <p:nvPr>
            <p:ph type="title"/>
          </p:nvPr>
        </p:nvSpPr>
        <p:spPr>
          <a:xfrm>
            <a:off x="640080" y="1371600"/>
            <a:ext cx="5737859" cy="1097280"/>
          </a:xfrm>
        </p:spPr>
        <p:txBody>
          <a:bodyPr>
            <a:normAutofit/>
          </a:bodyPr>
          <a:lstStyle/>
          <a:p>
            <a:pPr algn="r" rtl="1">
              <a:lnSpc>
                <a:spcPct val="90000"/>
              </a:lnSpc>
            </a:pPr>
            <a:r>
              <a:rPr lang="he-IL" sz="3400">
                <a:latin typeface="Alef" panose="00000500000000000000" pitchFamily="2" charset="-79"/>
                <a:cs typeface="Alef" panose="00000500000000000000" pitchFamily="2" charset="-79"/>
              </a:rPr>
              <a:t>עומס עבודה וקורסים מרובי משתתפים</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CD943CCA-C8F0-3395-6495-EBD93F272D8E}"/>
              </a:ext>
            </a:extLst>
          </p:cNvPr>
          <p:cNvSpPr>
            <a:spLocks noGrp="1"/>
          </p:cNvSpPr>
          <p:nvPr>
            <p:ph idx="1"/>
          </p:nvPr>
        </p:nvSpPr>
        <p:spPr>
          <a:xfrm>
            <a:off x="640080" y="2633236"/>
            <a:ext cx="5737860" cy="3666980"/>
          </a:xfrm>
        </p:spPr>
        <p:txBody>
          <a:bodyPr>
            <a:normAutofit/>
          </a:bodyPr>
          <a:lstStyle/>
          <a:p>
            <a:pPr marL="0" indent="0" algn="r" rtl="1">
              <a:buNone/>
            </a:pPr>
            <a:r>
              <a:rPr lang="he-IL" sz="2400" dirty="0">
                <a:latin typeface="Alef" panose="00000500000000000000" pitchFamily="2" charset="-79"/>
                <a:cs typeface="Alef" panose="00000500000000000000" pitchFamily="2" charset="-79"/>
              </a:rPr>
              <a:t>כל זה נשמע יפה לקבוצה קטנה, אבל יש </a:t>
            </a:r>
            <a:r>
              <a:rPr lang="he-IL" sz="2400">
                <a:latin typeface="Alef" panose="00000500000000000000" pitchFamily="2" charset="-79"/>
                <a:cs typeface="Alef" panose="00000500000000000000" pitchFamily="2" charset="-79"/>
              </a:rPr>
              <a:t>לי מאות </a:t>
            </a:r>
            <a:r>
              <a:rPr lang="he-IL" sz="2400" dirty="0">
                <a:latin typeface="Alef" panose="00000500000000000000" pitchFamily="2" charset="-79"/>
                <a:cs typeface="Alef" panose="00000500000000000000" pitchFamily="2" charset="-79"/>
              </a:rPr>
              <a:t>סטודנטים בקורס. אין לי שום יכולת לתת הנחיה אישית ברמה כזו. עומס העבודה שלי כבר היום הוא בלתי נסבל.</a:t>
            </a:r>
          </a:p>
        </p:txBody>
      </p:sp>
      <p:pic>
        <p:nvPicPr>
          <p:cNvPr id="7" name="Graphic 6" descr="צלחות מסתובבות עם מילוי מלא">
            <a:extLst>
              <a:ext uri="{FF2B5EF4-FFF2-40B4-BE49-F238E27FC236}">
                <a16:creationId xmlns:a16="http://schemas.microsoft.com/office/drawing/2014/main" id="{E5CD651F-3CF6-61A0-5C92-127D065296F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55179" y="1924386"/>
            <a:ext cx="4375829" cy="4375829"/>
          </a:xfrm>
          <a:prstGeom prst="rect">
            <a:avLst/>
          </a:prstGeom>
        </p:spPr>
      </p:pic>
    </p:spTree>
    <p:extLst>
      <p:ext uri="{BB962C8B-B14F-4D97-AF65-F5344CB8AC3E}">
        <p14:creationId xmlns:p14="http://schemas.microsoft.com/office/powerpoint/2010/main" val="29839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6DC2BDB-38AC-F345-1C11-5F4C15C11698}"/>
              </a:ext>
            </a:extLst>
          </p:cNvPr>
          <p:cNvSpPr>
            <a:spLocks noGrp="1"/>
          </p:cNvSpPr>
          <p:nvPr>
            <p:ph type="title"/>
          </p:nvPr>
        </p:nvSpPr>
        <p:spPr>
          <a:xfrm>
            <a:off x="640080" y="1371600"/>
            <a:ext cx="5737859" cy="1097280"/>
          </a:xfrm>
        </p:spPr>
        <p:txBody>
          <a:bodyPr>
            <a:normAutofit/>
          </a:bodyPr>
          <a:lstStyle/>
          <a:p>
            <a:pPr algn="r" rtl="1">
              <a:lnSpc>
                <a:spcPct val="90000"/>
              </a:lnSpc>
            </a:pPr>
            <a:r>
              <a:rPr lang="he-IL" sz="3400" dirty="0">
                <a:latin typeface="Alef" panose="00000500000000000000" pitchFamily="2" charset="-79"/>
                <a:cs typeface="Alef" panose="00000500000000000000" pitchFamily="2" charset="-79"/>
              </a:rPr>
              <a:t>ביטול וזילות המומחיות של המרצה</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53A8CEEE-B952-E990-E3C3-4FC4A9CBF58D}"/>
              </a:ext>
            </a:extLst>
          </p:cNvPr>
          <p:cNvSpPr>
            <a:spLocks noGrp="1"/>
          </p:cNvSpPr>
          <p:nvPr>
            <p:ph idx="1"/>
          </p:nvPr>
        </p:nvSpPr>
        <p:spPr>
          <a:xfrm>
            <a:off x="640080" y="2633236"/>
            <a:ext cx="5737860" cy="3666980"/>
          </a:xfrm>
        </p:spPr>
        <p:txBody>
          <a:bodyPr>
            <a:normAutofit/>
          </a:bodyPr>
          <a:lstStyle/>
          <a:p>
            <a:pPr marL="0" indent="0" algn="r" rtl="1">
              <a:buNone/>
            </a:pPr>
            <a:r>
              <a:rPr lang="he-IL" sz="2400" dirty="0">
                <a:latin typeface="Alef" panose="00000500000000000000" pitchFamily="2" charset="-79"/>
                <a:cs typeface="Alef" panose="00000500000000000000" pitchFamily="2" charset="-79"/>
              </a:rPr>
              <a:t>אם הסטודנטים לומדים לבד ובינה מלאכותית עונה להם על השאלות, מה התפקיד שלי? המודל הזה מבטל את הערך של עשרות שנות הניסיון והמומחיות שצברתי.</a:t>
            </a:r>
          </a:p>
        </p:txBody>
      </p:sp>
      <p:pic>
        <p:nvPicPr>
          <p:cNvPr id="7" name="Graphic 6" descr="תעודת גמר קו מיתאר">
            <a:extLst>
              <a:ext uri="{FF2B5EF4-FFF2-40B4-BE49-F238E27FC236}">
                <a16:creationId xmlns:a16="http://schemas.microsoft.com/office/drawing/2014/main" id="{30779864-210E-2353-FFBB-472F0B2127D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55179" y="1924386"/>
            <a:ext cx="4375829" cy="4375829"/>
          </a:xfrm>
          <a:prstGeom prst="rect">
            <a:avLst/>
          </a:prstGeom>
        </p:spPr>
      </p:pic>
    </p:spTree>
    <p:extLst>
      <p:ext uri="{BB962C8B-B14F-4D97-AF65-F5344CB8AC3E}">
        <p14:creationId xmlns:p14="http://schemas.microsoft.com/office/powerpoint/2010/main" val="404023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EB17B5D-F08E-1144-3865-6E337622C123}"/>
              </a:ext>
            </a:extLst>
          </p:cNvPr>
          <p:cNvSpPr>
            <a:spLocks noGrp="1"/>
          </p:cNvSpPr>
          <p:nvPr>
            <p:ph type="title"/>
          </p:nvPr>
        </p:nvSpPr>
        <p:spPr>
          <a:xfrm>
            <a:off x="640080" y="1371600"/>
            <a:ext cx="5737859" cy="1097280"/>
          </a:xfrm>
        </p:spPr>
        <p:txBody>
          <a:bodyPr>
            <a:normAutofit/>
          </a:bodyPr>
          <a:lstStyle/>
          <a:p>
            <a:pPr algn="r" rtl="1">
              <a:lnSpc>
                <a:spcPct val="90000"/>
              </a:lnSpc>
            </a:pPr>
            <a:r>
              <a:rPr lang="he-IL" sz="3400">
                <a:latin typeface="Alef" panose="00000500000000000000" pitchFamily="2" charset="-79"/>
                <a:cs typeface="Alef" panose="00000500000000000000" pitchFamily="2" charset="-79"/>
              </a:rPr>
              <a:t>היעדר מיומנות ויכולת פדגוגית</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7E893395-F057-C61B-7F1C-5ED7F8C72488}"/>
              </a:ext>
            </a:extLst>
          </p:cNvPr>
          <p:cNvSpPr>
            <a:spLocks noGrp="1"/>
          </p:cNvSpPr>
          <p:nvPr>
            <p:ph idx="1"/>
          </p:nvPr>
        </p:nvSpPr>
        <p:spPr>
          <a:xfrm>
            <a:off x="640080" y="2633236"/>
            <a:ext cx="5737860" cy="3666980"/>
          </a:xfrm>
        </p:spPr>
        <p:txBody>
          <a:bodyPr>
            <a:normAutofit/>
          </a:bodyPr>
          <a:lstStyle/>
          <a:p>
            <a:pPr marL="0" indent="0" algn="r" rtl="1">
              <a:buNone/>
            </a:pPr>
            <a:r>
              <a:rPr lang="he-IL" sz="2400" dirty="0">
                <a:latin typeface="Alef" panose="00000500000000000000" pitchFamily="2" charset="-79"/>
                <a:cs typeface="Alef" panose="00000500000000000000" pitchFamily="2" charset="-79"/>
              </a:rPr>
              <a:t>אני חוקר, לא מומחה להוראה. הזהות המקצועית שלי היא בתחום הדעת שלי, לא בטכניקות פדגוגיות. אני יודע לעמוד מול הכיתה ולהעביר את הידע שלי בהרצאה, אך אין לי את הכלים, ההכשרה או הזמן ללמוד ולהטמיע עכשיו שיטות הוראה חדשות ומורכבות.</a:t>
            </a:r>
          </a:p>
        </p:txBody>
      </p:sp>
      <p:pic>
        <p:nvPicPr>
          <p:cNvPr id="7" name="Graphic 6" descr="מדען">
            <a:extLst>
              <a:ext uri="{FF2B5EF4-FFF2-40B4-BE49-F238E27FC236}">
                <a16:creationId xmlns:a16="http://schemas.microsoft.com/office/drawing/2014/main" id="{8F4A63AB-65D2-16EC-8979-6CB140BD11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3379799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D7A5CEC-61B4-D1E5-00CC-E3D16BA12CC1}"/>
              </a:ext>
            </a:extLst>
          </p:cNvPr>
          <p:cNvSpPr>
            <a:spLocks noGrp="1"/>
          </p:cNvSpPr>
          <p:nvPr>
            <p:ph type="title"/>
          </p:nvPr>
        </p:nvSpPr>
        <p:spPr>
          <a:xfrm>
            <a:off x="640080" y="1371600"/>
            <a:ext cx="5737859" cy="1097280"/>
          </a:xfrm>
        </p:spPr>
        <p:txBody>
          <a:bodyPr>
            <a:normAutofit/>
          </a:bodyPr>
          <a:lstStyle/>
          <a:p>
            <a:pPr algn="r" rtl="1">
              <a:lnSpc>
                <a:spcPct val="90000"/>
              </a:lnSpc>
            </a:pPr>
            <a:r>
              <a:rPr lang="he-IL" sz="3400">
                <a:latin typeface="Alef" panose="00000500000000000000" pitchFamily="2" charset="-79"/>
                <a:cs typeface="Alef" panose="00000500000000000000" pitchFamily="2" charset="-79"/>
              </a:rPr>
              <a:t>חוסר עניין וקונפליקט בזהות המקצועית</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EE74F653-E1A6-8A05-5537-47BFABEB11D4}"/>
              </a:ext>
            </a:extLst>
          </p:cNvPr>
          <p:cNvSpPr>
            <a:spLocks noGrp="1"/>
          </p:cNvSpPr>
          <p:nvPr>
            <p:ph idx="1"/>
          </p:nvPr>
        </p:nvSpPr>
        <p:spPr>
          <a:xfrm>
            <a:off x="640080" y="2633236"/>
            <a:ext cx="5737860" cy="3666980"/>
          </a:xfrm>
        </p:spPr>
        <p:txBody>
          <a:bodyPr>
            <a:normAutofit/>
          </a:bodyPr>
          <a:lstStyle/>
          <a:p>
            <a:pPr marL="0" indent="0" algn="r" rtl="1">
              <a:buNone/>
            </a:pPr>
            <a:r>
              <a:rPr lang="he-IL" sz="2400" dirty="0">
                <a:latin typeface="Alef" panose="00000500000000000000" pitchFamily="2" charset="-79"/>
                <a:cs typeface="Alef" panose="00000500000000000000" pitchFamily="2" charset="-79"/>
              </a:rPr>
              <a:t>בכנות, זה פשוט לא מעניין אותי. תפקידי הוא לחקור ולהציג את הידע בתחומי. אני לא 'מנטור' או 'פסיכולוג'. האחריות על הלמידה היא של הסטודנט. הציפייה שאשקיע מאמצים רגשיים ופדגוגיים מעבר להעברת הידע המקצועי, חורגת מהגדרת התפקיד שלי ומהסיבה שבגללה בחרתי באקדמיה מלכתחילה.</a:t>
            </a:r>
          </a:p>
        </p:txBody>
      </p:sp>
      <p:pic>
        <p:nvPicPr>
          <p:cNvPr id="7" name="Graphic 6" descr="Question mark">
            <a:extLst>
              <a:ext uri="{FF2B5EF4-FFF2-40B4-BE49-F238E27FC236}">
                <a16:creationId xmlns:a16="http://schemas.microsoft.com/office/drawing/2014/main" id="{05B1AF51-B618-4F96-D4C6-5FDFF6C02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158380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7"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06EECFC-421E-D486-5A38-8D787546E6A7}"/>
              </a:ext>
            </a:extLst>
          </p:cNvPr>
          <p:cNvSpPr>
            <a:spLocks noGrp="1"/>
          </p:cNvSpPr>
          <p:nvPr>
            <p:ph type="title"/>
          </p:nvPr>
        </p:nvSpPr>
        <p:spPr>
          <a:xfrm>
            <a:off x="992570" y="1171145"/>
            <a:ext cx="10168106" cy="955515"/>
          </a:xfrm>
        </p:spPr>
        <p:txBody>
          <a:bodyPr anchor="t">
            <a:normAutofit/>
          </a:bodyPr>
          <a:lstStyle/>
          <a:p>
            <a:pPr algn="ctr"/>
            <a:r>
              <a:rPr lang="he-IL" sz="4800" dirty="0">
                <a:latin typeface="Alef" panose="00000500000000000000" pitchFamily="2" charset="-79"/>
                <a:cs typeface="Alef" panose="00000500000000000000" pitchFamily="2" charset="-79"/>
              </a:rPr>
              <a:t>למי שרוצה לשמוע עוד</a:t>
            </a:r>
          </a:p>
        </p:txBody>
      </p:sp>
      <p:cxnSp>
        <p:nvCxnSpPr>
          <p:cNvPr id="18" name="Straight Connector 13">
            <a:extLst>
              <a:ext uri="{FF2B5EF4-FFF2-40B4-BE49-F238E27FC236}">
                <a16:creationId xmlns:a16="http://schemas.microsoft.com/office/drawing/2014/main" id="{6CE0D2A5-C167-FB61-F32A-674B344F2D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914400"/>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4" descr="דיבורי בינה עם תום הגלעדי | Podcast on Spotify">
            <a:extLst>
              <a:ext uri="{FF2B5EF4-FFF2-40B4-BE49-F238E27FC236}">
                <a16:creationId xmlns:a16="http://schemas.microsoft.com/office/drawing/2014/main" id="{EAFF8C70-D2AB-058D-695F-BB3254EC6D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2537" y="2591762"/>
            <a:ext cx="3351839" cy="3351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o photo description available.">
            <a:extLst>
              <a:ext uri="{FF2B5EF4-FFF2-40B4-BE49-F238E27FC236}">
                <a16:creationId xmlns:a16="http://schemas.microsoft.com/office/drawing/2014/main" id="{8F3E2767-0652-8B33-040B-094F946151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3893" y="2591761"/>
            <a:ext cx="5958824" cy="335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7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כותרת 1">
            <a:extLst>
              <a:ext uri="{FF2B5EF4-FFF2-40B4-BE49-F238E27FC236}">
                <a16:creationId xmlns:a16="http://schemas.microsoft.com/office/drawing/2014/main" id="{1086E74C-E609-8E4B-9984-7F34329858B3}"/>
              </a:ext>
            </a:extLst>
          </p:cNvPr>
          <p:cNvSpPr>
            <a:spLocks noGrp="1"/>
          </p:cNvSpPr>
          <p:nvPr>
            <p:ph type="title"/>
          </p:nvPr>
        </p:nvSpPr>
        <p:spPr>
          <a:xfrm>
            <a:off x="514117" y="952500"/>
            <a:ext cx="4124557" cy="3524250"/>
          </a:xfrm>
        </p:spPr>
        <p:txBody>
          <a:bodyPr anchor="ctr">
            <a:normAutofit/>
          </a:bodyPr>
          <a:lstStyle/>
          <a:p>
            <a:pPr algn="ctr"/>
            <a:r>
              <a:rPr lang="he-IL" sz="5800" dirty="0">
                <a:latin typeface="Alef" panose="00000500000000000000" pitchFamily="2" charset="-79"/>
                <a:cs typeface="Alef" panose="00000500000000000000" pitchFamily="2" charset="-79"/>
              </a:rPr>
              <a:t>מה מתוכנן למפגש</a:t>
            </a:r>
          </a:p>
        </p:txBody>
      </p:sp>
      <p:cxnSp>
        <p:nvCxnSpPr>
          <p:cNvPr id="12" name="Straight Connector 11">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descr="אדם כותב בפנקס רשימות">
            <a:extLst>
              <a:ext uri="{FF2B5EF4-FFF2-40B4-BE49-F238E27FC236}">
                <a16:creationId xmlns:a16="http://schemas.microsoft.com/office/drawing/2014/main" id="{C2F51FCC-6A9E-57E3-3E99-CF546AC2B00C}"/>
              </a:ext>
            </a:extLst>
          </p:cNvPr>
          <p:cNvPicPr>
            <a:picLocks noChangeAspect="1"/>
          </p:cNvPicPr>
          <p:nvPr/>
        </p:nvPicPr>
        <p:blipFill>
          <a:blip r:embed="rId2"/>
          <a:srcRect l="13651" r="6266"/>
          <a:stretch>
            <a:fillRect/>
          </a:stretch>
        </p:blipFill>
        <p:spPr>
          <a:xfrm>
            <a:off x="5261956" y="10"/>
            <a:ext cx="6930043" cy="6857990"/>
          </a:xfrm>
          <a:prstGeom prst="rect">
            <a:avLst/>
          </a:prstGeom>
        </p:spPr>
      </p:pic>
    </p:spTree>
    <p:extLst>
      <p:ext uri="{BB962C8B-B14F-4D97-AF65-F5344CB8AC3E}">
        <p14:creationId xmlns:p14="http://schemas.microsoft.com/office/powerpoint/2010/main" val="23365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A52FEE0-5E8A-ECF8-075A-FA81F10B9B4F}"/>
              </a:ext>
            </a:extLst>
          </p:cNvPr>
          <p:cNvSpPr>
            <a:spLocks noGrp="1"/>
          </p:cNvSpPr>
          <p:nvPr>
            <p:ph type="title"/>
          </p:nvPr>
        </p:nvSpPr>
        <p:spPr>
          <a:xfrm>
            <a:off x="640080" y="1371600"/>
            <a:ext cx="3677920" cy="3919267"/>
          </a:xfrm>
        </p:spPr>
        <p:txBody>
          <a:bodyPr anchor="ctr">
            <a:normAutofit/>
          </a:bodyPr>
          <a:lstStyle/>
          <a:p>
            <a:pPr algn="ctr" rtl="1"/>
            <a:r>
              <a:rPr lang="he-IL" sz="5400" dirty="0">
                <a:latin typeface="Alef" panose="00000500000000000000" pitchFamily="2" charset="-79"/>
                <a:cs typeface="Alef" panose="00000500000000000000" pitchFamily="2" charset="-79"/>
              </a:rPr>
              <a:t>הפרדיגמות השולטות באקדמיה</a:t>
            </a:r>
          </a:p>
        </p:txBody>
      </p:sp>
      <p:cxnSp>
        <p:nvCxnSpPr>
          <p:cNvPr id="18"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מציין מיקום תוכן 2">
            <a:extLst>
              <a:ext uri="{FF2B5EF4-FFF2-40B4-BE49-F238E27FC236}">
                <a16:creationId xmlns:a16="http://schemas.microsoft.com/office/drawing/2014/main" id="{9F24F3D7-E82A-E7EB-096C-55699F6FD923}"/>
              </a:ext>
            </a:extLst>
          </p:cNvPr>
          <p:cNvGraphicFramePr>
            <a:graphicFrameLocks noGrp="1"/>
          </p:cNvGraphicFramePr>
          <p:nvPr>
            <p:ph idx="1"/>
            <p:extLst>
              <p:ext uri="{D42A27DB-BD31-4B8C-83A1-F6EECF244321}">
                <p14:modId xmlns:p14="http://schemas.microsoft.com/office/powerpoint/2010/main" val="2677952166"/>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42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graphicEl>
                                              <a:dgm id="{2EE7EDF8-F2A9-4886-BD0B-2E4372CE8E06}"/>
                                            </p:graphicEl>
                                          </p:spTgt>
                                        </p:tgtEl>
                                        <p:attrNameLst>
                                          <p:attrName>style.visibility</p:attrName>
                                        </p:attrNameLst>
                                      </p:cBhvr>
                                      <p:to>
                                        <p:strVal val="visible"/>
                                      </p:to>
                                    </p:set>
                                    <p:animEffect transition="in" filter="fade">
                                      <p:cBhvr>
                                        <p:cTn id="7" dur="500"/>
                                        <p:tgtEl>
                                          <p:spTgt spid="19">
                                            <p:graphicEl>
                                              <a:dgm id="{2EE7EDF8-F2A9-4886-BD0B-2E4372CE8E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F7318550-D8BF-41FF-AA1F-83F01505A05D}"/>
                                            </p:graphicEl>
                                          </p:spTgt>
                                        </p:tgtEl>
                                        <p:attrNameLst>
                                          <p:attrName>style.visibility</p:attrName>
                                        </p:attrNameLst>
                                      </p:cBhvr>
                                      <p:to>
                                        <p:strVal val="visible"/>
                                      </p:to>
                                    </p:set>
                                    <p:animEffect transition="in" filter="fade">
                                      <p:cBhvr>
                                        <p:cTn id="12" dur="500"/>
                                        <p:tgtEl>
                                          <p:spTgt spid="19">
                                            <p:graphicEl>
                                              <a:dgm id="{F7318550-D8BF-41FF-AA1F-83F01505A05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graphicEl>
                                              <a:dgm id="{BFCC2E94-BC0B-4B59-A01D-A3ADB0FE0FB1}"/>
                                            </p:graphicEl>
                                          </p:spTgt>
                                        </p:tgtEl>
                                        <p:attrNameLst>
                                          <p:attrName>style.visibility</p:attrName>
                                        </p:attrNameLst>
                                      </p:cBhvr>
                                      <p:to>
                                        <p:strVal val="visible"/>
                                      </p:to>
                                    </p:set>
                                    <p:animEffect transition="in" filter="fade">
                                      <p:cBhvr>
                                        <p:cTn id="17" dur="500"/>
                                        <p:tgtEl>
                                          <p:spTgt spid="19">
                                            <p:graphicEl>
                                              <a:dgm id="{BFCC2E94-BC0B-4B59-A01D-A3ADB0FE0FB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graphicEl>
                                              <a:dgm id="{5EC8EBDC-7B70-433A-B26E-7003D07A4BF7}"/>
                                            </p:graphicEl>
                                          </p:spTgt>
                                        </p:tgtEl>
                                        <p:attrNameLst>
                                          <p:attrName>style.visibility</p:attrName>
                                        </p:attrNameLst>
                                      </p:cBhvr>
                                      <p:to>
                                        <p:strVal val="visible"/>
                                      </p:to>
                                    </p:set>
                                    <p:animEffect transition="in" filter="fade">
                                      <p:cBhvr>
                                        <p:cTn id="22" dur="500"/>
                                        <p:tgtEl>
                                          <p:spTgt spid="19">
                                            <p:graphicEl>
                                              <a:dgm id="{5EC8EBDC-7B70-433A-B26E-7003D07A4BF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graphicEl>
                                              <a:dgm id="{3A77BC71-EC6F-42AC-8C88-B81AF5D689EF}"/>
                                            </p:graphicEl>
                                          </p:spTgt>
                                        </p:tgtEl>
                                        <p:attrNameLst>
                                          <p:attrName>style.visibility</p:attrName>
                                        </p:attrNameLst>
                                      </p:cBhvr>
                                      <p:to>
                                        <p:strVal val="visible"/>
                                      </p:to>
                                    </p:set>
                                    <p:animEffect transition="in" filter="fade">
                                      <p:cBhvr>
                                        <p:cTn id="27" dur="500"/>
                                        <p:tgtEl>
                                          <p:spTgt spid="19">
                                            <p:graphicEl>
                                              <a:dgm id="{3A77BC71-EC6F-42AC-8C88-B81AF5D689E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graphicEl>
                                              <a:dgm id="{F11CEE14-A29C-4349-BF89-3C307742D623}"/>
                                            </p:graphicEl>
                                          </p:spTgt>
                                        </p:tgtEl>
                                        <p:attrNameLst>
                                          <p:attrName>style.visibility</p:attrName>
                                        </p:attrNameLst>
                                      </p:cBhvr>
                                      <p:to>
                                        <p:strVal val="visible"/>
                                      </p:to>
                                    </p:set>
                                    <p:animEffect transition="in" filter="fade">
                                      <p:cBhvr>
                                        <p:cTn id="32" dur="500"/>
                                        <p:tgtEl>
                                          <p:spTgt spid="19">
                                            <p:graphicEl>
                                              <a:dgm id="{F11CEE14-A29C-4349-BF89-3C307742D6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graphicEl>
                                              <a:dgm id="{41CA0A6B-1AC9-4725-B0D0-54CAF2AF9A31}"/>
                                            </p:graphicEl>
                                          </p:spTgt>
                                        </p:tgtEl>
                                        <p:attrNameLst>
                                          <p:attrName>style.visibility</p:attrName>
                                        </p:attrNameLst>
                                      </p:cBhvr>
                                      <p:to>
                                        <p:strVal val="visible"/>
                                      </p:to>
                                    </p:set>
                                    <p:animEffect transition="in" filter="fade">
                                      <p:cBhvr>
                                        <p:cTn id="37" dur="500"/>
                                        <p:tgtEl>
                                          <p:spTgt spid="19">
                                            <p:graphicEl>
                                              <a:dgm id="{41CA0A6B-1AC9-4725-B0D0-54CAF2AF9A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07654AA-E6A2-E214-F173-ED9A1CE2557E}"/>
              </a:ext>
            </a:extLst>
          </p:cNvPr>
          <p:cNvSpPr>
            <a:spLocks noGrp="1"/>
          </p:cNvSpPr>
          <p:nvPr>
            <p:ph type="title"/>
          </p:nvPr>
        </p:nvSpPr>
        <p:spPr>
          <a:xfrm>
            <a:off x="672253" y="914400"/>
            <a:ext cx="3675888" cy="4157931"/>
          </a:xfrm>
        </p:spPr>
        <p:txBody>
          <a:bodyPr anchor="ctr">
            <a:normAutofit/>
          </a:bodyPr>
          <a:lstStyle/>
          <a:p>
            <a:pPr algn="ctr"/>
            <a:r>
              <a:rPr lang="he-IL" dirty="0"/>
              <a:t>כניסת טכנולוגית הבינה המלאכותית למרחב האקדמי</a:t>
            </a:r>
          </a:p>
        </p:txBody>
      </p:sp>
      <p:cxnSp>
        <p:nvCxnSpPr>
          <p:cNvPr id="14" name="Straight Connector 10">
            <a:extLst>
              <a:ext uri="{FF2B5EF4-FFF2-40B4-BE49-F238E27FC236}">
                <a16:creationId xmlns:a16="http://schemas.microsoft.com/office/drawing/2014/main" id="{9B5F4E67-4DB9-8422-13E5-B36FD48EC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5" name="מציין מיקום תוכן 2">
            <a:extLst>
              <a:ext uri="{FF2B5EF4-FFF2-40B4-BE49-F238E27FC236}">
                <a16:creationId xmlns:a16="http://schemas.microsoft.com/office/drawing/2014/main" id="{F1E2F082-A2B2-81F5-7BD6-DAA2CFF6922A}"/>
              </a:ext>
            </a:extLst>
          </p:cNvPr>
          <p:cNvGraphicFramePr>
            <a:graphicFrameLocks noGrp="1"/>
          </p:cNvGraphicFramePr>
          <p:nvPr>
            <p:ph idx="1"/>
            <p:extLst>
              <p:ext uri="{D42A27DB-BD31-4B8C-83A1-F6EECF244321}">
                <p14:modId xmlns:p14="http://schemas.microsoft.com/office/powerpoint/2010/main" val="3107827222"/>
              </p:ext>
            </p:extLst>
          </p:nvPr>
        </p:nvGraphicFramePr>
        <p:xfrm>
          <a:off x="5432612" y="914400"/>
          <a:ext cx="5375383"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6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dgm id="{2C17D0AB-1796-49DD-B5E4-B5E4A4D26D0D}"/>
                                            </p:graphicEl>
                                          </p:spTgt>
                                        </p:tgtEl>
                                        <p:attrNameLst>
                                          <p:attrName>style.visibility</p:attrName>
                                        </p:attrNameLst>
                                      </p:cBhvr>
                                      <p:to>
                                        <p:strVal val="visible"/>
                                      </p:to>
                                    </p:set>
                                    <p:animEffect transition="in" filter="fade">
                                      <p:cBhvr>
                                        <p:cTn id="7" dur="500"/>
                                        <p:tgtEl>
                                          <p:spTgt spid="15">
                                            <p:graphicEl>
                                              <a:dgm id="{2C17D0AB-1796-49DD-B5E4-B5E4A4D26D0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graphicEl>
                                              <a:dgm id="{62D43D9A-6F9E-4707-9F10-F32607DB7F12}"/>
                                            </p:graphicEl>
                                          </p:spTgt>
                                        </p:tgtEl>
                                        <p:attrNameLst>
                                          <p:attrName>style.visibility</p:attrName>
                                        </p:attrNameLst>
                                      </p:cBhvr>
                                      <p:to>
                                        <p:strVal val="visible"/>
                                      </p:to>
                                    </p:set>
                                    <p:animEffect transition="in" filter="fade">
                                      <p:cBhvr>
                                        <p:cTn id="12" dur="500"/>
                                        <p:tgtEl>
                                          <p:spTgt spid="15">
                                            <p:graphicEl>
                                              <a:dgm id="{62D43D9A-6F9E-4707-9F10-F32607DB7F1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graphicEl>
                                              <a:dgm id="{F6148B24-5BEB-4F2D-BC23-901A72B8DE5F}"/>
                                            </p:graphicEl>
                                          </p:spTgt>
                                        </p:tgtEl>
                                        <p:attrNameLst>
                                          <p:attrName>style.visibility</p:attrName>
                                        </p:attrNameLst>
                                      </p:cBhvr>
                                      <p:to>
                                        <p:strVal val="visible"/>
                                      </p:to>
                                    </p:set>
                                    <p:animEffect transition="in" filter="fade">
                                      <p:cBhvr>
                                        <p:cTn id="17" dur="500"/>
                                        <p:tgtEl>
                                          <p:spTgt spid="15">
                                            <p:graphicEl>
                                              <a:dgm id="{F6148B24-5BEB-4F2D-BC23-901A72B8DE5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graphicEl>
                                              <a:dgm id="{F01ED42D-F119-4395-883F-821607F07258}"/>
                                            </p:graphicEl>
                                          </p:spTgt>
                                        </p:tgtEl>
                                        <p:attrNameLst>
                                          <p:attrName>style.visibility</p:attrName>
                                        </p:attrNameLst>
                                      </p:cBhvr>
                                      <p:to>
                                        <p:strVal val="visible"/>
                                      </p:to>
                                    </p:set>
                                    <p:animEffect transition="in" filter="fade">
                                      <p:cBhvr>
                                        <p:cTn id="22" dur="500"/>
                                        <p:tgtEl>
                                          <p:spTgt spid="15">
                                            <p:graphicEl>
                                              <a:dgm id="{F01ED42D-F119-4395-883F-821607F0725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graphicEl>
                                              <a:dgm id="{E7D8F4AB-111E-4A14-AC2D-16E413B9CC6F}"/>
                                            </p:graphicEl>
                                          </p:spTgt>
                                        </p:tgtEl>
                                        <p:attrNameLst>
                                          <p:attrName>style.visibility</p:attrName>
                                        </p:attrNameLst>
                                      </p:cBhvr>
                                      <p:to>
                                        <p:strVal val="visible"/>
                                      </p:to>
                                    </p:set>
                                    <p:animEffect transition="in" filter="fade">
                                      <p:cBhvr>
                                        <p:cTn id="27" dur="500"/>
                                        <p:tgtEl>
                                          <p:spTgt spid="15">
                                            <p:graphicEl>
                                              <a:dgm id="{E7D8F4AB-111E-4A14-AC2D-16E413B9CC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02FB114-13AC-1253-C060-F013522A3063}"/>
              </a:ext>
            </a:extLst>
          </p:cNvPr>
          <p:cNvSpPr>
            <a:spLocks noGrp="1"/>
          </p:cNvSpPr>
          <p:nvPr>
            <p:ph type="title"/>
          </p:nvPr>
        </p:nvSpPr>
        <p:spPr>
          <a:xfrm>
            <a:off x="640079" y="570750"/>
            <a:ext cx="10890929" cy="1387934"/>
          </a:xfrm>
        </p:spPr>
        <p:txBody>
          <a:bodyPr anchor="ctr">
            <a:normAutofit/>
          </a:bodyPr>
          <a:lstStyle/>
          <a:p>
            <a:pPr algn="ctr"/>
            <a:r>
              <a:rPr lang="he-IL" dirty="0">
                <a:latin typeface="Alef" panose="00000500000000000000" pitchFamily="2" charset="-79"/>
                <a:cs typeface="Alef" panose="00000500000000000000" pitchFamily="2" charset="-79"/>
              </a:rPr>
              <a:t>אסטרטגיות התמודדות בנושא ההערכה</a:t>
            </a:r>
          </a:p>
        </p:txBody>
      </p:sp>
      <p:cxnSp>
        <p:nvCxnSpPr>
          <p:cNvPr id="11" name="Straight Connector 10">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מציין מיקום תוכן 2">
            <a:extLst>
              <a:ext uri="{FF2B5EF4-FFF2-40B4-BE49-F238E27FC236}">
                <a16:creationId xmlns:a16="http://schemas.microsoft.com/office/drawing/2014/main" id="{1CA292ED-13BB-4E55-808D-429C909089A0}"/>
              </a:ext>
            </a:extLst>
          </p:cNvPr>
          <p:cNvGraphicFramePr>
            <a:graphicFrameLocks noGrp="1"/>
          </p:cNvGraphicFramePr>
          <p:nvPr>
            <p:ph idx="1"/>
            <p:extLst>
              <p:ext uri="{D42A27DB-BD31-4B8C-83A1-F6EECF244321}">
                <p14:modId xmlns:p14="http://schemas.microsoft.com/office/powerpoint/2010/main" val="1792282460"/>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1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DECF053-5426-4CE5-9480-A62397160B72}"/>
                                            </p:graphicEl>
                                          </p:spTgt>
                                        </p:tgtEl>
                                        <p:attrNameLst>
                                          <p:attrName>style.visibility</p:attrName>
                                        </p:attrNameLst>
                                      </p:cBhvr>
                                      <p:to>
                                        <p:strVal val="visible"/>
                                      </p:to>
                                    </p:set>
                                    <p:animEffect transition="in" filter="fade">
                                      <p:cBhvr>
                                        <p:cTn id="7" dur="500"/>
                                        <p:tgtEl>
                                          <p:spTgt spid="5">
                                            <p:graphicEl>
                                              <a:dgm id="{0DECF053-5426-4CE5-9480-A62397160B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AE58CCD-F338-4C1A-AA3A-0939FC3A3CD7}"/>
                                            </p:graphicEl>
                                          </p:spTgt>
                                        </p:tgtEl>
                                        <p:attrNameLst>
                                          <p:attrName>style.visibility</p:attrName>
                                        </p:attrNameLst>
                                      </p:cBhvr>
                                      <p:to>
                                        <p:strVal val="visible"/>
                                      </p:to>
                                    </p:set>
                                    <p:animEffect transition="in" filter="fade">
                                      <p:cBhvr>
                                        <p:cTn id="12" dur="500"/>
                                        <p:tgtEl>
                                          <p:spTgt spid="5">
                                            <p:graphicEl>
                                              <a:dgm id="{DAE58CCD-F338-4C1A-AA3A-0939FC3A3C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57AAA4CD-55FB-42AA-99CB-D2EAC02C3762}"/>
                                            </p:graphicEl>
                                          </p:spTgt>
                                        </p:tgtEl>
                                        <p:attrNameLst>
                                          <p:attrName>style.visibility</p:attrName>
                                        </p:attrNameLst>
                                      </p:cBhvr>
                                      <p:to>
                                        <p:strVal val="visible"/>
                                      </p:to>
                                    </p:set>
                                    <p:animEffect transition="in" filter="fade">
                                      <p:cBhvr>
                                        <p:cTn id="17" dur="500"/>
                                        <p:tgtEl>
                                          <p:spTgt spid="5">
                                            <p:graphicEl>
                                              <a:dgm id="{57AAA4CD-55FB-42AA-99CB-D2EAC02C376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62811E2-1BEF-494F-96FD-A9CCAB095A00}"/>
                                            </p:graphicEl>
                                          </p:spTgt>
                                        </p:tgtEl>
                                        <p:attrNameLst>
                                          <p:attrName>style.visibility</p:attrName>
                                        </p:attrNameLst>
                                      </p:cBhvr>
                                      <p:to>
                                        <p:strVal val="visible"/>
                                      </p:to>
                                    </p:set>
                                    <p:animEffect transition="in" filter="fade">
                                      <p:cBhvr>
                                        <p:cTn id="22" dur="500"/>
                                        <p:tgtEl>
                                          <p:spTgt spid="5">
                                            <p:graphicEl>
                                              <a:dgm id="{362811E2-1BEF-494F-96FD-A9CCAB095A0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A8BC6B15-D790-418A-8FFB-BB5DD0FA927A}"/>
                                            </p:graphicEl>
                                          </p:spTgt>
                                        </p:tgtEl>
                                        <p:attrNameLst>
                                          <p:attrName>style.visibility</p:attrName>
                                        </p:attrNameLst>
                                      </p:cBhvr>
                                      <p:to>
                                        <p:strVal val="visible"/>
                                      </p:to>
                                    </p:set>
                                    <p:animEffect transition="in" filter="fade">
                                      <p:cBhvr>
                                        <p:cTn id="27" dur="500"/>
                                        <p:tgtEl>
                                          <p:spTgt spid="5">
                                            <p:graphicEl>
                                              <a:dgm id="{A8BC6B15-D790-418A-8FFB-BB5DD0FA927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0001D5E6-4559-42B8-9A97-62942EB0ED02}"/>
                                            </p:graphicEl>
                                          </p:spTgt>
                                        </p:tgtEl>
                                        <p:attrNameLst>
                                          <p:attrName>style.visibility</p:attrName>
                                        </p:attrNameLst>
                                      </p:cBhvr>
                                      <p:to>
                                        <p:strVal val="visible"/>
                                      </p:to>
                                    </p:set>
                                    <p:animEffect transition="in" filter="fade">
                                      <p:cBhvr>
                                        <p:cTn id="32" dur="500"/>
                                        <p:tgtEl>
                                          <p:spTgt spid="5">
                                            <p:graphicEl>
                                              <a:dgm id="{0001D5E6-4559-42B8-9A97-62942EB0ED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264ECC1D-015F-399B-46A4-0943F1FFD534}"/>
              </a:ext>
            </a:extLst>
          </p:cNvPr>
          <p:cNvSpPr>
            <a:spLocks noGrp="1"/>
          </p:cNvSpPr>
          <p:nvPr>
            <p:ph type="title"/>
          </p:nvPr>
        </p:nvSpPr>
        <p:spPr>
          <a:xfrm>
            <a:off x="1946564" y="1249217"/>
            <a:ext cx="8298873" cy="2258284"/>
          </a:xfrm>
        </p:spPr>
        <p:txBody>
          <a:bodyPr anchor="ctr">
            <a:normAutofit/>
          </a:bodyPr>
          <a:lstStyle/>
          <a:p>
            <a:pPr algn="ctr"/>
            <a:r>
              <a:rPr lang="he-IL" sz="6600" dirty="0">
                <a:latin typeface="Alef" panose="00000500000000000000" pitchFamily="2" charset="-79"/>
                <a:cs typeface="Alef" panose="00000500000000000000" pitchFamily="2" charset="-79"/>
              </a:rPr>
              <a:t>כשפרדיגמות משתנות</a:t>
            </a:r>
          </a:p>
        </p:txBody>
      </p:sp>
      <p:cxnSp>
        <p:nvCxnSpPr>
          <p:cNvPr id="11" name="Straight Connector 10">
            <a:extLst>
              <a:ext uri="{FF2B5EF4-FFF2-40B4-BE49-F238E27FC236}">
                <a16:creationId xmlns:a16="http://schemas.microsoft.com/office/drawing/2014/main" id="{5E10C1D6-7EDE-467F-89EA-E0244EB623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0240" y="4290504"/>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9B89B60-60A9-AC8B-E2D6-569566C564A7}"/>
              </a:ext>
            </a:extLst>
          </p:cNvPr>
          <p:cNvSpPr>
            <a:spLocks noGrp="1"/>
          </p:cNvSpPr>
          <p:nvPr>
            <p:ph type="title"/>
          </p:nvPr>
        </p:nvSpPr>
        <p:spPr>
          <a:xfrm>
            <a:off x="1946564" y="1249217"/>
            <a:ext cx="8298873" cy="2258284"/>
          </a:xfrm>
        </p:spPr>
        <p:txBody>
          <a:bodyPr anchor="ctr">
            <a:normAutofit/>
          </a:bodyPr>
          <a:lstStyle/>
          <a:p>
            <a:pPr algn="ctr"/>
            <a:r>
              <a:rPr lang="he-IL" sz="6600" dirty="0" err="1">
                <a:latin typeface="Alef" panose="00000500000000000000" pitchFamily="2" charset="-79"/>
                <a:cs typeface="Alef" panose="00000500000000000000" pitchFamily="2" charset="-79"/>
              </a:rPr>
              <a:t>יוטגוגיה</a:t>
            </a:r>
            <a:endParaRPr lang="he-IL" sz="6600" dirty="0">
              <a:latin typeface="Alef" panose="00000500000000000000" pitchFamily="2" charset="-79"/>
              <a:cs typeface="Alef" panose="00000500000000000000" pitchFamily="2" charset="-79"/>
            </a:endParaRPr>
          </a:p>
        </p:txBody>
      </p:sp>
      <p:sp>
        <p:nvSpPr>
          <p:cNvPr id="3" name="מציין מיקום תוכן 2">
            <a:extLst>
              <a:ext uri="{FF2B5EF4-FFF2-40B4-BE49-F238E27FC236}">
                <a16:creationId xmlns:a16="http://schemas.microsoft.com/office/drawing/2014/main" id="{D9C49BAB-27C7-F2DB-40C5-35EA9B9ADF1E}"/>
              </a:ext>
            </a:extLst>
          </p:cNvPr>
          <p:cNvSpPr>
            <a:spLocks noGrp="1"/>
          </p:cNvSpPr>
          <p:nvPr>
            <p:ph idx="1"/>
          </p:nvPr>
        </p:nvSpPr>
        <p:spPr>
          <a:xfrm>
            <a:off x="1464895" y="4541329"/>
            <a:ext cx="9262210" cy="1282843"/>
          </a:xfrm>
        </p:spPr>
        <p:txBody>
          <a:bodyPr anchor="ctr">
            <a:normAutofit/>
          </a:bodyPr>
          <a:lstStyle/>
          <a:p>
            <a:pPr marL="0" indent="0" algn="ctr">
              <a:buNone/>
            </a:pPr>
            <a:r>
              <a:rPr lang="he-IL" sz="2400" dirty="0">
                <a:latin typeface="Alef" panose="00000500000000000000" pitchFamily="2" charset="-79"/>
                <a:cs typeface="Alef" panose="00000500000000000000" pitchFamily="2" charset="-79"/>
              </a:rPr>
              <a:t>במקום לנסות לתקן את המערכת הישנה עלינו לאמץ פרדיגמת למידה חדשה</a:t>
            </a:r>
          </a:p>
        </p:txBody>
      </p:sp>
      <p:cxnSp>
        <p:nvCxnSpPr>
          <p:cNvPr id="12" name="Straight Connector 11">
            <a:extLst>
              <a:ext uri="{FF2B5EF4-FFF2-40B4-BE49-F238E27FC236}">
                <a16:creationId xmlns:a16="http://schemas.microsoft.com/office/drawing/2014/main" id="{5E10C1D6-7EDE-467F-89EA-E0244EB623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0240" y="4290504"/>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3173</Words>
  <Application>Microsoft Office PowerPoint</Application>
  <PresentationFormat>מסך רחב</PresentationFormat>
  <Paragraphs>178</Paragraphs>
  <Slides>25</Slides>
  <Notes>16</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25</vt:i4>
      </vt:variant>
    </vt:vector>
  </HeadingPairs>
  <TitlesOfParts>
    <vt:vector size="30" baseType="lpstr">
      <vt:lpstr>Alef</vt:lpstr>
      <vt:lpstr>Aptos</vt:lpstr>
      <vt:lpstr>Arial</vt:lpstr>
      <vt:lpstr>Grandview Display</vt:lpstr>
      <vt:lpstr>DashVTI</vt:lpstr>
      <vt:lpstr>מעבר מהוראה להנחיה בעידן הבינה המלאכותית  - התנסות מעשית בלמידה בהכוונה עצמית</vt:lpstr>
      <vt:lpstr>נעים להכיר</vt:lpstr>
      <vt:lpstr>למי שרוצה לשמוע עוד</vt:lpstr>
      <vt:lpstr>מה מתוכנן למפגש</vt:lpstr>
      <vt:lpstr>הפרדיגמות השולטות באקדמיה</vt:lpstr>
      <vt:lpstr>כניסת טכנולוגית הבינה המלאכותית למרחב האקדמי</vt:lpstr>
      <vt:lpstr>אסטרטגיות התמודדות בנושא ההערכה</vt:lpstr>
      <vt:lpstr>כשפרדיגמות משתנות</vt:lpstr>
      <vt:lpstr>יוטגוגיה</vt:lpstr>
      <vt:lpstr>יוטגוגיה :  כשהלומד במרכז, באמת</vt:lpstr>
      <vt:lpstr>ספקטרום האוטונומיה בלמידה</vt:lpstr>
      <vt:lpstr>האקוסיסטם החדש: שינוי תפקידים במרחב הלמידה</vt:lpstr>
      <vt:lpstr>מצגת של PowerPoint‏</vt:lpstr>
      <vt:lpstr>כיצד נראית יוטגוגיה כשאין חסמים ומגבלות</vt:lpstr>
      <vt:lpstr>חסמים ומגבלות</vt:lpstr>
      <vt:lpstr>התנסות מעשית</vt:lpstr>
      <vt:lpstr>תפקידיו של המלווה היוטגוג</vt:lpstr>
      <vt:lpstr>דיון</vt:lpstr>
      <vt:lpstr>הצורך בידע ליבה מחייב</vt:lpstr>
      <vt:lpstr>סטנדרטיזציה ושוויון בהערכה</vt:lpstr>
      <vt:lpstr>חוסר בגרות ומוטיבציה של הסטודנטים</vt:lpstr>
      <vt:lpstr>עומס עבודה וקורסים מרובי משתתפים</vt:lpstr>
      <vt:lpstr>ביטול וזילות המומחיות של המרצה</vt:lpstr>
      <vt:lpstr>היעדר מיומנות ויכולת פדגוגית</vt:lpstr>
      <vt:lpstr>חוסר עניין וקונפליקט בזהות המקצועית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Hagiladi</dc:creator>
  <cp:lastModifiedBy>Tom Hagiladi</cp:lastModifiedBy>
  <cp:revision>9</cp:revision>
  <dcterms:created xsi:type="dcterms:W3CDTF">2025-06-03T21:12:55Z</dcterms:created>
  <dcterms:modified xsi:type="dcterms:W3CDTF">2025-07-17T06:23:46Z</dcterms:modified>
</cp:coreProperties>
</file>