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92" r:id="rId3"/>
    <p:sldId id="359" r:id="rId4"/>
    <p:sldId id="418" r:id="rId5"/>
    <p:sldId id="419" r:id="rId6"/>
    <p:sldId id="420" r:id="rId7"/>
    <p:sldId id="421" r:id="rId8"/>
    <p:sldId id="422" r:id="rId9"/>
    <p:sldId id="423" r:id="rId10"/>
    <p:sldId id="424" r:id="rId11"/>
    <p:sldId id="41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D5F9"/>
    <a:srgbClr val="FFFFFF"/>
    <a:srgbClr val="C0C0C0"/>
    <a:srgbClr val="000000"/>
    <a:srgbClr val="1F1F1F"/>
    <a:srgbClr val="00B8FF"/>
    <a:srgbClr val="D600FF"/>
    <a:srgbClr val="001EFF"/>
    <a:srgbClr val="FA98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21" autoAdjust="0"/>
    <p:restoredTop sz="85677" autoAdjust="0"/>
  </p:normalViewPr>
  <p:slideViewPr>
    <p:cSldViewPr snapToGrid="0" showGuides="1">
      <p:cViewPr varScale="1">
        <p:scale>
          <a:sx n="95" d="100"/>
          <a:sy n="95" d="100"/>
        </p:scale>
        <p:origin x="142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E42CB-6DF5-4195-80D9-009C2E6CF350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9C4CCB-1904-4519-BFDD-044C56308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143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C4CCB-1904-4519-BFDD-044C5630841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2505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D26877-6CA4-A3FA-2E90-B2984EA4B9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A2BBE51-769F-0249-B103-5777E3EDD7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36DF8C5-B461-7825-9D73-DCC644EF9E6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12CF1E-6988-41F1-63B6-B77EC83FAC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C4CCB-1904-4519-BFDD-044C5630841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9557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586D4D-0AA1-47F1-02E7-F151FC4404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20AB3A1-52AA-EF91-C583-1E31FECF7B1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A08F250-B7ED-F106-BD94-6C8F1B1409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787AA4-9449-3AA6-2151-8DAB5B6171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C4CCB-1904-4519-BFDD-044C5630841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864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F3E0DC-A864-FEAE-ACC2-BB1B349350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D461D4F-358E-D1A2-337D-17DA7CB5E0B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BB22679-0AC7-DCCC-D2B1-7B23E009CC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C0F39-DE30-B393-A3B3-C091F2CE02D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C4CCB-1904-4519-BFDD-044C5630841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8208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F074EC-34DE-EBB0-1E28-8130E9E8D1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6488E8D-040C-5DB3-88BC-72A86AE512D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BB0ABE8-3E24-EC54-C39A-9BD2B2EA36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7D69A5-BBFF-E1BC-27DF-EA536211925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C4CCB-1904-4519-BFDD-044C5630841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5604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37CB32-A38D-983E-DB69-876B1A24FF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099DD1B-8651-D1F6-1BB9-EB01B7C1699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CC89A70-FE3F-CEEB-0EC3-8393D9987A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A9606E-2D9E-643A-94E6-DE3D31645A2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C4CCB-1904-4519-BFDD-044C5630841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2385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CB8084-DFA9-7FC6-7D8C-130DA9DFD1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D4B9C7E-CED6-FA2A-49B3-8630AE84D2D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FC641E2-2F95-62D5-13E0-9EA970AB569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EB9C69-6EFC-3692-66D9-AFCC8B8ABDB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C4CCB-1904-4519-BFDD-044C5630841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602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8B3F85-1046-9348-E812-C4F3501221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963987A-CCF1-56CD-D504-9C55D90BC2C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E12664B-5DC3-8384-38F2-CE49CA6B42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3CEB59-6CDF-4EA3-FEFE-71924D08694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C4CCB-1904-4519-BFDD-044C5630841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9004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he-IL" dirty="0"/>
              <a:t>אז לסיכום אלה הנושאים שדיברנו עליהם היום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C4CCB-1904-4519-BFDD-044C5630841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670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F82222-E486-4D3C-92A7-4088D02416E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endParaRPr lang="en-ID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8EAF4-7D35-4ECA-8888-12A47B0C3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A0D9-F79A-4D8D-BA7C-17987655FED9}" type="datetimeFigureOut">
              <a:rPr lang="en-ID" smtClean="0"/>
              <a:t>14/07/2025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F84C3-AF2D-4F55-96F8-5EDB77F0A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AB9309-56AF-4050-B4B3-718A77F9C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84223-DB95-4D58-B925-52590B36DAB9}" type="slidenum">
              <a:rPr lang="en-ID" smtClean="0"/>
              <a:t>‹#›</a:t>
            </a:fld>
            <a:endParaRPr lang="en-ID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844919A-9DED-447B-B0F1-41C20E1BF1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ctr">
              <a:defRPr b="1"/>
            </a:lvl1pPr>
          </a:lstStyle>
          <a:p>
            <a:r>
              <a:rPr lang="he-IL" dirty="0"/>
              <a:t>עברית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744774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a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6">
            <a:extLst>
              <a:ext uri="{FF2B5EF4-FFF2-40B4-BE49-F238E27FC236}">
                <a16:creationId xmlns:a16="http://schemas.microsoft.com/office/drawing/2014/main" id="{54D9B8AD-E9BE-43C9-BC01-DD6BCC0BB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4450" y="793364"/>
            <a:ext cx="10515600" cy="1140211"/>
          </a:xfrm>
        </p:spPr>
        <p:txBody>
          <a:bodyPr>
            <a:normAutofit/>
          </a:bodyPr>
          <a:lstStyle>
            <a:lvl1pPr algn="l">
              <a:defRPr sz="4000" b="1"/>
            </a:lvl1pPr>
          </a:lstStyle>
          <a:p>
            <a:r>
              <a:rPr lang="en-US" dirty="0"/>
              <a:t>Click to edit Master</a:t>
            </a:r>
            <a:r>
              <a:rPr lang="id-ID" dirty="0"/>
              <a:t> </a:t>
            </a:r>
            <a:r>
              <a:rPr lang="en-US" dirty="0"/>
              <a:t>title style</a:t>
            </a:r>
            <a:endParaRPr lang="en-ID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8EAF4-7D35-4ECA-8888-12A47B0C3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A0D9-F79A-4D8D-BA7C-17987655FED9}" type="datetimeFigureOut">
              <a:rPr lang="en-ID" smtClean="0"/>
              <a:t>14/07/2025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F84C3-AF2D-4F55-96F8-5EDB77F0A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AB9309-56AF-4050-B4B3-718A77F9C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84223-DB95-4D58-B925-52590B36DAB9}" type="slidenum">
              <a:rPr lang="en-ID" smtClean="0"/>
              <a:t>‹#›</a:t>
            </a:fld>
            <a:endParaRPr lang="en-ID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BD5697C9-0036-4D37-BF58-3FA173A39C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14450" y="783838"/>
            <a:ext cx="3836987" cy="266700"/>
          </a:xfrm>
        </p:spPr>
        <p:txBody>
          <a:bodyPr>
            <a:normAutofit/>
          </a:bodyPr>
          <a:lstStyle>
            <a:lvl1pPr marL="0" indent="0">
              <a:buNone/>
              <a:defRPr sz="1200" i="1">
                <a:solidFill>
                  <a:schemeClr val="accent2"/>
                </a:solidFill>
              </a:defRPr>
            </a:lvl1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AABDEB28-98E6-4954-BFC7-274FBFBB3F4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080553" y="1856792"/>
            <a:ext cx="10030894" cy="3349683"/>
          </a:xfrm>
          <a:prstGeom prst="roundRect">
            <a:avLst>
              <a:gd name="adj" fmla="val 5246"/>
            </a:avLst>
          </a:prstGeom>
          <a:solidFill>
            <a:schemeClr val="bg2">
              <a:lumMod val="75000"/>
            </a:schemeClr>
          </a:solidFill>
        </p:spPr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17077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hiev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569383FC-FC81-4194-B84E-4A43939D29E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484776" y="0"/>
            <a:ext cx="5707224" cy="4627984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8EAF4-7D35-4ECA-8888-12A47B0C3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A0D9-F79A-4D8D-BA7C-17987655FED9}" type="datetimeFigureOut">
              <a:rPr lang="en-ID" smtClean="0"/>
              <a:t>14/07/2025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F84C3-AF2D-4F55-96F8-5EDB77F0A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AB9309-56AF-4050-B4B3-718A77F9C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84223-DB95-4D58-B925-52590B36DAB9}" type="slidenum">
              <a:rPr lang="en-ID" smtClean="0"/>
              <a:t>‹#›</a:t>
            </a:fld>
            <a:endParaRPr lang="en-ID"/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D1B675AC-F544-4653-9A14-F62E7E6868D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98550" y="1310888"/>
            <a:ext cx="3836987" cy="266700"/>
          </a:xfrm>
        </p:spPr>
        <p:txBody>
          <a:bodyPr>
            <a:normAutofit/>
          </a:bodyPr>
          <a:lstStyle>
            <a:lvl1pPr marL="0" indent="0">
              <a:buNone/>
              <a:defRPr sz="1200" i="1">
                <a:solidFill>
                  <a:schemeClr val="accent2"/>
                </a:solidFill>
              </a:defRPr>
            </a:lvl1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itle 6">
            <a:extLst>
              <a:ext uri="{FF2B5EF4-FFF2-40B4-BE49-F238E27FC236}">
                <a16:creationId xmlns:a16="http://schemas.microsoft.com/office/drawing/2014/main" id="{3F6F6850-89B2-4E66-8929-DC7B3225CE7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8550" y="1320414"/>
            <a:ext cx="10515600" cy="1749425"/>
          </a:xfrm>
        </p:spPr>
        <p:txBody>
          <a:bodyPr>
            <a:normAutofit/>
          </a:bodyPr>
          <a:lstStyle>
            <a:lvl1pPr algn="l">
              <a:defRPr sz="4000" b="1"/>
            </a:lvl1pPr>
          </a:lstStyle>
          <a:p>
            <a:r>
              <a:rPr lang="en-US" dirty="0"/>
              <a:t>Click to edit Master</a:t>
            </a:r>
            <a:br>
              <a:rPr lang="id-ID" dirty="0"/>
            </a:br>
            <a:r>
              <a:rPr lang="en-US" dirty="0"/>
              <a:t>title style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562714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8EAF4-7D35-4ECA-8888-12A47B0C3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A0D9-F79A-4D8D-BA7C-17987655FED9}" type="datetimeFigureOut">
              <a:rPr lang="en-ID" smtClean="0"/>
              <a:t>14/07/2025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F84C3-AF2D-4F55-96F8-5EDB77F0A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AB9309-56AF-4050-B4B3-718A77F9C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84223-DB95-4D58-B925-52590B36DAB9}" type="slidenum">
              <a:rPr lang="en-ID" smtClean="0"/>
              <a:t>‹#›</a:t>
            </a:fld>
            <a:endParaRPr lang="en-ID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189E2911-B4FB-43D0-9F1D-AFFC346307B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27492" y="0"/>
            <a:ext cx="6864508" cy="6187607"/>
          </a:xfrm>
          <a:custGeom>
            <a:avLst/>
            <a:gdLst>
              <a:gd name="connsiteX0" fmla="*/ 1787058 w 6864508"/>
              <a:gd name="connsiteY0" fmla="*/ 0 h 6187607"/>
              <a:gd name="connsiteX1" fmla="*/ 6864508 w 6864508"/>
              <a:gd name="connsiteY1" fmla="*/ 0 h 6187607"/>
              <a:gd name="connsiteX2" fmla="*/ 6864508 w 6864508"/>
              <a:gd name="connsiteY2" fmla="*/ 3723650 h 6187607"/>
              <a:gd name="connsiteX3" fmla="*/ 5311934 w 6864508"/>
              <a:gd name="connsiteY3" fmla="*/ 5276223 h 6187607"/>
              <a:gd name="connsiteX4" fmla="*/ 911383 w 6864508"/>
              <a:gd name="connsiteY4" fmla="*/ 5276223 h 6187607"/>
              <a:gd name="connsiteX5" fmla="*/ 911385 w 6864508"/>
              <a:gd name="connsiteY5" fmla="*/ 5276224 h 6187607"/>
              <a:gd name="connsiteX6" fmla="*/ 911385 w 6864508"/>
              <a:gd name="connsiteY6" fmla="*/ 875673 h 6187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64508" h="6187607">
                <a:moveTo>
                  <a:pt x="1787058" y="0"/>
                </a:moveTo>
                <a:lnTo>
                  <a:pt x="6864508" y="0"/>
                </a:lnTo>
                <a:lnTo>
                  <a:pt x="6864508" y="3723650"/>
                </a:lnTo>
                <a:lnTo>
                  <a:pt x="5311934" y="5276223"/>
                </a:lnTo>
                <a:cubicBezTo>
                  <a:pt x="4096755" y="6491402"/>
                  <a:pt x="2126563" y="6491402"/>
                  <a:pt x="911383" y="5276223"/>
                </a:cubicBezTo>
                <a:lnTo>
                  <a:pt x="911385" y="5276224"/>
                </a:lnTo>
                <a:cubicBezTo>
                  <a:pt x="-303794" y="4061045"/>
                  <a:pt x="-303794" y="2090852"/>
                  <a:pt x="911385" y="875673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 dirty="0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F3DE9B09-A7C0-490C-BD03-3CD85B62C0D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42974" y="3241288"/>
            <a:ext cx="3836987" cy="266700"/>
          </a:xfrm>
        </p:spPr>
        <p:txBody>
          <a:bodyPr>
            <a:normAutofit/>
          </a:bodyPr>
          <a:lstStyle>
            <a:lvl1pPr marL="0" indent="0">
              <a:buNone/>
              <a:defRPr sz="1200" i="1">
                <a:solidFill>
                  <a:schemeClr val="accent2"/>
                </a:solidFill>
              </a:defRPr>
            </a:lvl1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itle 6">
            <a:extLst>
              <a:ext uri="{FF2B5EF4-FFF2-40B4-BE49-F238E27FC236}">
                <a16:creationId xmlns:a16="http://schemas.microsoft.com/office/drawing/2014/main" id="{E97EE21F-6475-479F-BDF0-7452E10C69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42974" y="3250814"/>
            <a:ext cx="10515600" cy="1749425"/>
          </a:xfrm>
        </p:spPr>
        <p:txBody>
          <a:bodyPr>
            <a:normAutofit/>
          </a:bodyPr>
          <a:lstStyle>
            <a:lvl1pPr algn="l">
              <a:defRPr sz="4000" b="1"/>
            </a:lvl1pPr>
          </a:lstStyle>
          <a:p>
            <a:r>
              <a:rPr lang="en-US" dirty="0"/>
              <a:t>Click to edit Master</a:t>
            </a:r>
            <a:br>
              <a:rPr lang="id-ID" dirty="0"/>
            </a:br>
            <a:r>
              <a:rPr lang="en-US" dirty="0"/>
              <a:t>title style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37855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bg>
      <p:bgPr>
        <a:gradFill flip="none" rotWithShape="1">
          <a:gsLst>
            <a:gs pos="10000">
              <a:schemeClr val="accent1"/>
            </a:gs>
            <a:gs pos="100000">
              <a:schemeClr val="accent2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6">
            <a:extLst>
              <a:ext uri="{FF2B5EF4-FFF2-40B4-BE49-F238E27FC236}">
                <a16:creationId xmlns:a16="http://schemas.microsoft.com/office/drawing/2014/main" id="{54D9B8AD-E9BE-43C9-BC01-DD6BCC0BB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4450" y="793364"/>
            <a:ext cx="10515600" cy="1140211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</a:t>
            </a:r>
            <a:r>
              <a:rPr lang="id-ID" dirty="0"/>
              <a:t> </a:t>
            </a:r>
            <a:r>
              <a:rPr lang="en-US" dirty="0"/>
              <a:t>title style</a:t>
            </a:r>
            <a:endParaRPr lang="en-ID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8EAF4-7D35-4ECA-8888-12A47B0C3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A0D9-F79A-4D8D-BA7C-17987655FED9}" type="datetimeFigureOut">
              <a:rPr lang="en-ID" smtClean="0"/>
              <a:t>14/07/2025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F84C3-AF2D-4F55-96F8-5EDB77F0A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AB9309-56AF-4050-B4B3-718A77F9C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84223-DB95-4D58-B925-52590B36DAB9}" type="slidenum">
              <a:rPr lang="en-ID" smtClean="0"/>
              <a:t>‹#›</a:t>
            </a:fld>
            <a:endParaRPr lang="en-ID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BD5697C9-0036-4D37-BF58-3FA173A39C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14450" y="783838"/>
            <a:ext cx="3836987" cy="266700"/>
          </a:xfrm>
        </p:spPr>
        <p:txBody>
          <a:bodyPr>
            <a:normAutofit/>
          </a:bodyPr>
          <a:lstStyle>
            <a:lvl1pPr marL="0" indent="0">
              <a:buNone/>
              <a:defRPr sz="1200" i="1">
                <a:solidFill>
                  <a:schemeClr val="bg2"/>
                </a:solidFill>
              </a:defRPr>
            </a:lvl1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7" name="Picture Placeholder 10">
            <a:extLst>
              <a:ext uri="{FF2B5EF4-FFF2-40B4-BE49-F238E27FC236}">
                <a16:creationId xmlns:a16="http://schemas.microsoft.com/office/drawing/2014/main" id="{42DE4AE4-D698-4D8E-92D2-7C7E2A1A316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740357" y="2240861"/>
            <a:ext cx="2040436" cy="2040436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noAutofit/>
          </a:bodyPr>
          <a:lstStyle>
            <a:lvl1pPr>
              <a:defRPr sz="800"/>
            </a:lvl1pPr>
          </a:lstStyle>
          <a:p>
            <a:endParaRPr lang="en-US"/>
          </a:p>
        </p:txBody>
      </p:sp>
      <p:sp>
        <p:nvSpPr>
          <p:cNvPr id="58" name="Picture Placeholder 13">
            <a:extLst>
              <a:ext uri="{FF2B5EF4-FFF2-40B4-BE49-F238E27FC236}">
                <a16:creationId xmlns:a16="http://schemas.microsoft.com/office/drawing/2014/main" id="{7ED42715-3FF9-4FAB-B1EE-99ED60A9184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58920" y="2240861"/>
            <a:ext cx="2040436" cy="2040436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noAutofit/>
          </a:bodyPr>
          <a:lstStyle>
            <a:lvl1pPr>
              <a:defRPr sz="800"/>
            </a:lvl1pPr>
          </a:lstStyle>
          <a:p>
            <a:endParaRPr lang="en-US"/>
          </a:p>
        </p:txBody>
      </p:sp>
      <p:sp>
        <p:nvSpPr>
          <p:cNvPr id="59" name="Picture Placeholder 14">
            <a:extLst>
              <a:ext uri="{FF2B5EF4-FFF2-40B4-BE49-F238E27FC236}">
                <a16:creationId xmlns:a16="http://schemas.microsoft.com/office/drawing/2014/main" id="{0DB6D900-DB52-449A-9863-5B45D4DF0D3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377483" y="2240861"/>
            <a:ext cx="2040436" cy="2040436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noAutofit/>
          </a:bodyPr>
          <a:lstStyle>
            <a:lvl1pPr>
              <a:defRPr sz="800"/>
            </a:lvl1pPr>
          </a:lstStyle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4E9B9B-5D34-83EB-25AD-7E0B27D6AFCD}"/>
              </a:ext>
            </a:extLst>
          </p:cNvPr>
          <p:cNvSpPr txBox="1"/>
          <p:nvPr userDrawn="1"/>
        </p:nvSpPr>
        <p:spPr>
          <a:xfrm>
            <a:off x="9815208" y="6518933"/>
            <a:ext cx="2376791" cy="3390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he-IL" sz="1200" b="1" spc="300" dirty="0">
                <a:solidFill>
                  <a:srgbClr val="A9D5F9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אבינועם עמית-יוסף</a:t>
            </a:r>
            <a:endParaRPr lang="en-US" sz="1200" b="1" spc="300" dirty="0">
              <a:solidFill>
                <a:srgbClr val="A9D5F9"/>
              </a:solidFill>
              <a:latin typeface="Rubik" panose="00000500000000000000" pitchFamily="2" charset="-79"/>
              <a:cs typeface="Rubik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16523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69261DFD-5258-4541-878A-6A11D319B6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33425" y="918094"/>
            <a:ext cx="2550253" cy="3783435"/>
          </a:xfrm>
          <a:custGeom>
            <a:avLst/>
            <a:gdLst>
              <a:gd name="connsiteX0" fmla="*/ 165001 w 2550253"/>
              <a:gd name="connsiteY0" fmla="*/ 0 h 3783435"/>
              <a:gd name="connsiteX1" fmla="*/ 2385252 w 2550253"/>
              <a:gd name="connsiteY1" fmla="*/ 0 h 3783435"/>
              <a:gd name="connsiteX2" fmla="*/ 2550253 w 2550253"/>
              <a:gd name="connsiteY2" fmla="*/ 165001 h 3783435"/>
              <a:gd name="connsiteX3" fmla="*/ 2550253 w 2550253"/>
              <a:gd name="connsiteY3" fmla="*/ 3618434 h 3783435"/>
              <a:gd name="connsiteX4" fmla="*/ 2385252 w 2550253"/>
              <a:gd name="connsiteY4" fmla="*/ 3783435 h 3783435"/>
              <a:gd name="connsiteX5" fmla="*/ 165001 w 2550253"/>
              <a:gd name="connsiteY5" fmla="*/ 3783435 h 3783435"/>
              <a:gd name="connsiteX6" fmla="*/ 0 w 2550253"/>
              <a:gd name="connsiteY6" fmla="*/ 3618434 h 3783435"/>
              <a:gd name="connsiteX7" fmla="*/ 0 w 2550253"/>
              <a:gd name="connsiteY7" fmla="*/ 165001 h 3783435"/>
              <a:gd name="connsiteX8" fmla="*/ 165001 w 2550253"/>
              <a:gd name="connsiteY8" fmla="*/ 0 h 3783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50253" h="3783435">
                <a:moveTo>
                  <a:pt x="165001" y="0"/>
                </a:moveTo>
                <a:lnTo>
                  <a:pt x="2385252" y="0"/>
                </a:lnTo>
                <a:cubicBezTo>
                  <a:pt x="2476380" y="0"/>
                  <a:pt x="2550253" y="73873"/>
                  <a:pt x="2550253" y="165001"/>
                </a:cubicBezTo>
                <a:lnTo>
                  <a:pt x="2550253" y="3618434"/>
                </a:lnTo>
                <a:cubicBezTo>
                  <a:pt x="2550253" y="3709562"/>
                  <a:pt x="2476380" y="3783435"/>
                  <a:pt x="2385252" y="3783435"/>
                </a:cubicBezTo>
                <a:lnTo>
                  <a:pt x="165001" y="3783435"/>
                </a:lnTo>
                <a:cubicBezTo>
                  <a:pt x="73873" y="3783435"/>
                  <a:pt x="0" y="3709562"/>
                  <a:pt x="0" y="3618434"/>
                </a:cubicBezTo>
                <a:lnTo>
                  <a:pt x="0" y="165001"/>
                </a:lnTo>
                <a:cubicBezTo>
                  <a:pt x="0" y="73873"/>
                  <a:pt x="73873" y="0"/>
                  <a:pt x="165001" y="0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A834C876-392F-4DF4-8761-1BCEAB45D9F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463430" y="918094"/>
            <a:ext cx="2550253" cy="3783435"/>
          </a:xfrm>
          <a:custGeom>
            <a:avLst/>
            <a:gdLst>
              <a:gd name="connsiteX0" fmla="*/ 165001 w 2550253"/>
              <a:gd name="connsiteY0" fmla="*/ 0 h 3783435"/>
              <a:gd name="connsiteX1" fmla="*/ 2385252 w 2550253"/>
              <a:gd name="connsiteY1" fmla="*/ 0 h 3783435"/>
              <a:gd name="connsiteX2" fmla="*/ 2550253 w 2550253"/>
              <a:gd name="connsiteY2" fmla="*/ 165001 h 3783435"/>
              <a:gd name="connsiteX3" fmla="*/ 2550253 w 2550253"/>
              <a:gd name="connsiteY3" fmla="*/ 3618434 h 3783435"/>
              <a:gd name="connsiteX4" fmla="*/ 2385252 w 2550253"/>
              <a:gd name="connsiteY4" fmla="*/ 3783435 h 3783435"/>
              <a:gd name="connsiteX5" fmla="*/ 165001 w 2550253"/>
              <a:gd name="connsiteY5" fmla="*/ 3783435 h 3783435"/>
              <a:gd name="connsiteX6" fmla="*/ 0 w 2550253"/>
              <a:gd name="connsiteY6" fmla="*/ 3618434 h 3783435"/>
              <a:gd name="connsiteX7" fmla="*/ 0 w 2550253"/>
              <a:gd name="connsiteY7" fmla="*/ 165001 h 3783435"/>
              <a:gd name="connsiteX8" fmla="*/ 165001 w 2550253"/>
              <a:gd name="connsiteY8" fmla="*/ 0 h 3783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50253" h="3783435">
                <a:moveTo>
                  <a:pt x="165001" y="0"/>
                </a:moveTo>
                <a:lnTo>
                  <a:pt x="2385252" y="0"/>
                </a:lnTo>
                <a:cubicBezTo>
                  <a:pt x="2476380" y="0"/>
                  <a:pt x="2550253" y="73873"/>
                  <a:pt x="2550253" y="165001"/>
                </a:cubicBezTo>
                <a:lnTo>
                  <a:pt x="2550253" y="3618434"/>
                </a:lnTo>
                <a:cubicBezTo>
                  <a:pt x="2550253" y="3709562"/>
                  <a:pt x="2476380" y="3783435"/>
                  <a:pt x="2385252" y="3783435"/>
                </a:cubicBezTo>
                <a:lnTo>
                  <a:pt x="165001" y="3783435"/>
                </a:lnTo>
                <a:cubicBezTo>
                  <a:pt x="73873" y="3783435"/>
                  <a:pt x="0" y="3709562"/>
                  <a:pt x="0" y="3618434"/>
                </a:cubicBezTo>
                <a:lnTo>
                  <a:pt x="0" y="165001"/>
                </a:lnTo>
                <a:cubicBezTo>
                  <a:pt x="0" y="73873"/>
                  <a:pt x="73873" y="0"/>
                  <a:pt x="165001" y="0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8EAF4-7D35-4ECA-8888-12A47B0C3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A0D9-F79A-4D8D-BA7C-17987655FED9}" type="datetimeFigureOut">
              <a:rPr lang="en-ID" smtClean="0"/>
              <a:t>14/07/2025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F84C3-AF2D-4F55-96F8-5EDB77F0A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AB9309-56AF-4050-B4B3-718A77F9C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84223-DB95-4D58-B925-52590B36DAB9}" type="slidenum">
              <a:rPr lang="en-ID" smtClean="0"/>
              <a:t>‹#›</a:t>
            </a:fld>
            <a:endParaRPr lang="en-ID"/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09BF1AD5-BD54-4510-8294-33663403128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03206" y="1241038"/>
            <a:ext cx="3836987" cy="266700"/>
          </a:xfrm>
        </p:spPr>
        <p:txBody>
          <a:bodyPr>
            <a:normAutofit/>
          </a:bodyPr>
          <a:lstStyle>
            <a:lvl1pPr marL="0" indent="0">
              <a:buNone/>
              <a:defRPr sz="1200" i="1">
                <a:solidFill>
                  <a:schemeClr val="accent2"/>
                </a:solidFill>
              </a:defRPr>
            </a:lvl1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itle 6">
            <a:extLst>
              <a:ext uri="{FF2B5EF4-FFF2-40B4-BE49-F238E27FC236}">
                <a16:creationId xmlns:a16="http://schemas.microsoft.com/office/drawing/2014/main" id="{F51E1312-EE1F-471B-95F1-A6F08B95A2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03206" y="1279139"/>
            <a:ext cx="10515600" cy="1749425"/>
          </a:xfrm>
        </p:spPr>
        <p:txBody>
          <a:bodyPr>
            <a:normAutofit/>
          </a:bodyPr>
          <a:lstStyle>
            <a:lvl1pPr algn="l">
              <a:defRPr sz="4000" b="1"/>
            </a:lvl1pPr>
          </a:lstStyle>
          <a:p>
            <a:r>
              <a:rPr lang="en-US" dirty="0"/>
              <a:t>Click to edit Master</a:t>
            </a:r>
            <a:br>
              <a:rPr lang="id-ID" dirty="0"/>
            </a:br>
            <a:r>
              <a:rPr lang="en-US" dirty="0"/>
              <a:t>title style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603065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6">
            <a:extLst>
              <a:ext uri="{FF2B5EF4-FFF2-40B4-BE49-F238E27FC236}">
                <a16:creationId xmlns:a16="http://schemas.microsoft.com/office/drawing/2014/main" id="{54D9B8AD-E9BE-43C9-BC01-DD6BCC0BB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822" y="1444046"/>
            <a:ext cx="10515600" cy="1140211"/>
          </a:xfrm>
        </p:spPr>
        <p:txBody>
          <a:bodyPr>
            <a:normAutofit/>
          </a:bodyPr>
          <a:lstStyle>
            <a:lvl1pPr algn="l">
              <a:defRPr sz="4000" b="1"/>
            </a:lvl1pPr>
          </a:lstStyle>
          <a:p>
            <a:r>
              <a:rPr lang="en-US" dirty="0"/>
              <a:t>Click to edit Master</a:t>
            </a:r>
            <a:r>
              <a:rPr lang="id-ID" dirty="0"/>
              <a:t> </a:t>
            </a:r>
            <a:r>
              <a:rPr lang="en-US" dirty="0"/>
              <a:t>title style</a:t>
            </a:r>
            <a:endParaRPr lang="en-ID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8EAF4-7D35-4ECA-8888-12A47B0C3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A0D9-F79A-4D8D-BA7C-17987655FED9}" type="datetimeFigureOut">
              <a:rPr lang="en-ID" smtClean="0"/>
              <a:t>14/07/2025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F84C3-AF2D-4F55-96F8-5EDB77F0A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AB9309-56AF-4050-B4B3-718A77F9C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84223-DB95-4D58-B925-52590B36DAB9}" type="slidenum">
              <a:rPr lang="en-ID" smtClean="0"/>
              <a:t>‹#›</a:t>
            </a:fld>
            <a:endParaRPr lang="en-ID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BD5697C9-0036-4D37-BF58-3FA173A39C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11822" y="1434520"/>
            <a:ext cx="3836987" cy="266700"/>
          </a:xfrm>
        </p:spPr>
        <p:txBody>
          <a:bodyPr>
            <a:normAutofit/>
          </a:bodyPr>
          <a:lstStyle>
            <a:lvl1pPr marL="0" indent="0">
              <a:buNone/>
              <a:defRPr sz="1200" i="1">
                <a:solidFill>
                  <a:schemeClr val="accent2"/>
                </a:solidFill>
              </a:defRPr>
            </a:lvl1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4AE7D9-386F-4E91-A9C7-39C4DD1B232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400800" y="0"/>
            <a:ext cx="5791200" cy="68580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8829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AB8362-1DE0-4200-BCED-F2B94A62C28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84499" y="0"/>
            <a:ext cx="5505522" cy="68580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8EAF4-7D35-4ECA-8888-12A47B0C3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A0D9-F79A-4D8D-BA7C-17987655FED9}" type="datetimeFigureOut">
              <a:rPr lang="en-ID" smtClean="0"/>
              <a:t>14/07/2025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F84C3-AF2D-4F55-96F8-5EDB77F0A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AB9309-56AF-4050-B4B3-718A77F9C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84223-DB95-4D58-B925-52590B36DAB9}" type="slidenum">
              <a:rPr lang="en-ID" smtClean="0"/>
              <a:t>‹#›</a:t>
            </a:fld>
            <a:endParaRPr lang="en-ID"/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8C739801-7EE9-40E9-8138-0651CC0FBBF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74421" y="3123849"/>
            <a:ext cx="3836987" cy="266700"/>
          </a:xfrm>
        </p:spPr>
        <p:txBody>
          <a:bodyPr>
            <a:normAutofit/>
          </a:bodyPr>
          <a:lstStyle>
            <a:lvl1pPr marL="0" indent="0">
              <a:buNone/>
              <a:defRPr sz="1200" i="1">
                <a:solidFill>
                  <a:schemeClr val="accent2"/>
                </a:solidFill>
              </a:defRPr>
            </a:lvl1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itle 6">
            <a:extLst>
              <a:ext uri="{FF2B5EF4-FFF2-40B4-BE49-F238E27FC236}">
                <a16:creationId xmlns:a16="http://schemas.microsoft.com/office/drawing/2014/main" id="{F063445B-25F7-405B-A20D-0177B4634B5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74421" y="3161950"/>
            <a:ext cx="10515600" cy="1749425"/>
          </a:xfrm>
        </p:spPr>
        <p:txBody>
          <a:bodyPr>
            <a:normAutofit/>
          </a:bodyPr>
          <a:lstStyle>
            <a:lvl1pPr algn="l">
              <a:defRPr sz="4000" b="1"/>
            </a:lvl1pPr>
          </a:lstStyle>
          <a:p>
            <a:r>
              <a:rPr lang="en-US" dirty="0"/>
              <a:t>Click to edit Master</a:t>
            </a:r>
            <a:br>
              <a:rPr lang="id-ID" dirty="0"/>
            </a:br>
            <a:r>
              <a:rPr lang="en-US" dirty="0"/>
              <a:t>title style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046581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ofol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5E48A0-E128-4F8D-B21A-48047E075A3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104900" y="714376"/>
            <a:ext cx="2190750" cy="2371724"/>
          </a:xfrm>
          <a:prstGeom prst="roundRect">
            <a:avLst>
              <a:gd name="adj" fmla="val 7537"/>
            </a:avLst>
          </a:prstGeom>
          <a:solidFill>
            <a:schemeClr val="bg2">
              <a:lumMod val="75000"/>
            </a:schemeClr>
          </a:solidFill>
        </p:spPr>
        <p:txBody>
          <a:bodyPr/>
          <a:lstStyle/>
          <a:p>
            <a:endParaRPr lang="en-ID"/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C7DCE765-1CA8-45E7-98FB-97D698DE215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104900" y="3390901"/>
            <a:ext cx="2190750" cy="2371724"/>
          </a:xfrm>
          <a:prstGeom prst="roundRect">
            <a:avLst>
              <a:gd name="adj" fmla="val 7537"/>
            </a:avLst>
          </a:prstGeom>
          <a:solidFill>
            <a:schemeClr val="bg2">
              <a:lumMod val="75000"/>
            </a:schemeClr>
          </a:solidFill>
        </p:spPr>
        <p:txBody>
          <a:bodyPr/>
          <a:lstStyle/>
          <a:p>
            <a:endParaRPr lang="en-ID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232264E7-0051-4E4A-89BA-3FEBC5DDFCCE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619500" y="1143001"/>
            <a:ext cx="2190750" cy="2371724"/>
          </a:xfrm>
          <a:prstGeom prst="roundRect">
            <a:avLst>
              <a:gd name="adj" fmla="val 7537"/>
            </a:avLst>
          </a:prstGeom>
          <a:solidFill>
            <a:schemeClr val="bg2">
              <a:lumMod val="75000"/>
            </a:schemeClr>
          </a:solidFill>
        </p:spPr>
        <p:txBody>
          <a:bodyPr/>
          <a:lstStyle/>
          <a:p>
            <a:endParaRPr lang="en-ID"/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CE2CE705-BF8A-4621-A39A-20CA73AEE6D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619500" y="3819526"/>
            <a:ext cx="2190750" cy="2371724"/>
          </a:xfrm>
          <a:prstGeom prst="roundRect">
            <a:avLst>
              <a:gd name="adj" fmla="val 7537"/>
            </a:avLst>
          </a:prstGeom>
          <a:solidFill>
            <a:schemeClr val="bg2">
              <a:lumMod val="75000"/>
            </a:schemeClr>
          </a:solidFill>
        </p:spPr>
        <p:txBody>
          <a:bodyPr/>
          <a:lstStyle/>
          <a:p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8EAF4-7D35-4ECA-8888-12A47B0C3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A0D9-F79A-4D8D-BA7C-17987655FED9}" type="datetimeFigureOut">
              <a:rPr lang="en-ID" smtClean="0"/>
              <a:t>14/07/2025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F84C3-AF2D-4F55-96F8-5EDB77F0A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AB9309-56AF-4050-B4B3-718A77F9C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84223-DB95-4D58-B925-52590B36DAB9}" type="slidenum">
              <a:rPr lang="en-ID" smtClean="0"/>
              <a:t>‹#›</a:t>
            </a:fld>
            <a:endParaRPr lang="en-ID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F84912A6-C9C8-40B2-A367-E9E676B18E8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438899" y="1427658"/>
            <a:ext cx="3836987" cy="266700"/>
          </a:xfrm>
        </p:spPr>
        <p:txBody>
          <a:bodyPr>
            <a:normAutofit/>
          </a:bodyPr>
          <a:lstStyle>
            <a:lvl1pPr marL="0" indent="0">
              <a:buNone/>
              <a:defRPr sz="1200" i="1">
                <a:solidFill>
                  <a:schemeClr val="accent2"/>
                </a:solidFill>
              </a:defRPr>
            </a:lvl1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itle 6">
            <a:extLst>
              <a:ext uri="{FF2B5EF4-FFF2-40B4-BE49-F238E27FC236}">
                <a16:creationId xmlns:a16="http://schemas.microsoft.com/office/drawing/2014/main" id="{75532637-6259-45AA-A63A-FE3343E18B7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38899" y="1465759"/>
            <a:ext cx="10515600" cy="1749425"/>
          </a:xfrm>
        </p:spPr>
        <p:txBody>
          <a:bodyPr>
            <a:normAutofit/>
          </a:bodyPr>
          <a:lstStyle>
            <a:lvl1pPr algn="l">
              <a:defRPr sz="4000" b="1"/>
            </a:lvl1pPr>
          </a:lstStyle>
          <a:p>
            <a:r>
              <a:rPr lang="en-US" dirty="0"/>
              <a:t>Click to edit Master</a:t>
            </a:r>
            <a:br>
              <a:rPr lang="id-ID" dirty="0"/>
            </a:br>
            <a:r>
              <a:rPr lang="en-US" dirty="0"/>
              <a:t>title style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330637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ofoli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F5557C-B654-4573-9E53-C6250A33151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872140" y="634612"/>
            <a:ext cx="3934408" cy="5588775"/>
          </a:xfrm>
          <a:prstGeom prst="roundRect">
            <a:avLst>
              <a:gd name="adj" fmla="val 4572"/>
            </a:avLst>
          </a:prstGeom>
          <a:solidFill>
            <a:schemeClr val="bg2">
              <a:lumMod val="75000"/>
            </a:schemeClr>
          </a:solidFill>
        </p:spPr>
        <p:txBody>
          <a:bodyPr/>
          <a:lstStyle/>
          <a:p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8EAF4-7D35-4ECA-8888-12A47B0C3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A0D9-F79A-4D8D-BA7C-17987655FED9}" type="datetimeFigureOut">
              <a:rPr lang="en-ID" smtClean="0"/>
              <a:t>14/07/2025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F84C3-AF2D-4F55-96F8-5EDB77F0A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AB9309-56AF-4050-B4B3-718A77F9C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84223-DB95-4D58-B925-52590B36DAB9}" type="slidenum">
              <a:rPr lang="en-ID" smtClean="0"/>
              <a:t>‹#›</a:t>
            </a:fld>
            <a:endParaRPr lang="en-ID"/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EF040B14-E2DC-4021-9F05-0DA47C3EE2D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286328" y="1200616"/>
            <a:ext cx="3836987" cy="266700"/>
          </a:xfrm>
        </p:spPr>
        <p:txBody>
          <a:bodyPr>
            <a:normAutofit/>
          </a:bodyPr>
          <a:lstStyle>
            <a:lvl1pPr marL="0" indent="0">
              <a:buNone/>
              <a:defRPr sz="1200" i="1">
                <a:solidFill>
                  <a:schemeClr val="accent2"/>
                </a:solidFill>
              </a:defRPr>
            </a:lvl1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itle 6">
            <a:extLst>
              <a:ext uri="{FF2B5EF4-FFF2-40B4-BE49-F238E27FC236}">
                <a16:creationId xmlns:a16="http://schemas.microsoft.com/office/drawing/2014/main" id="{0437A1D8-507D-419E-9E61-4C62634723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86328" y="1238717"/>
            <a:ext cx="10515600" cy="1749425"/>
          </a:xfrm>
        </p:spPr>
        <p:txBody>
          <a:bodyPr>
            <a:normAutofit/>
          </a:bodyPr>
          <a:lstStyle>
            <a:lvl1pPr algn="l">
              <a:defRPr sz="4000" b="1"/>
            </a:lvl1pPr>
          </a:lstStyle>
          <a:p>
            <a:r>
              <a:rPr lang="en-US" dirty="0"/>
              <a:t>Click to edit Master</a:t>
            </a:r>
            <a:br>
              <a:rPr lang="id-ID" dirty="0"/>
            </a:br>
            <a:r>
              <a:rPr lang="en-US" dirty="0"/>
              <a:t>title style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9079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6">
            <a:extLst>
              <a:ext uri="{FF2B5EF4-FFF2-40B4-BE49-F238E27FC236}">
                <a16:creationId xmlns:a16="http://schemas.microsoft.com/office/drawing/2014/main" id="{54D9B8AD-E9BE-43C9-BC01-DD6BCC0BB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4450" y="793364"/>
            <a:ext cx="10515600" cy="1140211"/>
          </a:xfrm>
        </p:spPr>
        <p:txBody>
          <a:bodyPr>
            <a:normAutofit/>
          </a:bodyPr>
          <a:lstStyle>
            <a:lvl1pPr algn="l">
              <a:defRPr sz="4000" b="1"/>
            </a:lvl1pPr>
          </a:lstStyle>
          <a:p>
            <a:r>
              <a:rPr lang="en-US" dirty="0"/>
              <a:t>Click to edit Master</a:t>
            </a:r>
            <a:r>
              <a:rPr lang="id-ID" dirty="0"/>
              <a:t> </a:t>
            </a:r>
            <a:r>
              <a:rPr lang="en-US" dirty="0"/>
              <a:t>title style</a:t>
            </a:r>
            <a:endParaRPr lang="en-ID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8EAF4-7D35-4ECA-8888-12A47B0C3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A0D9-F79A-4D8D-BA7C-17987655FED9}" type="datetimeFigureOut">
              <a:rPr lang="en-ID" smtClean="0"/>
              <a:t>14/07/2025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F84C3-AF2D-4F55-96F8-5EDB77F0A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AB9309-56AF-4050-B4B3-718A77F9C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84223-DB95-4D58-B925-52590B36DAB9}" type="slidenum">
              <a:rPr lang="en-ID" smtClean="0"/>
              <a:t>‹#›</a:t>
            </a:fld>
            <a:endParaRPr lang="en-ID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BD5697C9-0036-4D37-BF58-3FA173A39C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14450" y="783838"/>
            <a:ext cx="3836987" cy="266700"/>
          </a:xfrm>
        </p:spPr>
        <p:txBody>
          <a:bodyPr>
            <a:normAutofit/>
          </a:bodyPr>
          <a:lstStyle>
            <a:lvl1pPr marL="0" indent="0">
              <a:buNone/>
              <a:defRPr sz="1200" i="1">
                <a:solidFill>
                  <a:schemeClr val="accent2"/>
                </a:solidFill>
              </a:defRPr>
            </a:lvl1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46A9E2-2A84-4563-BB40-02C39DCAD70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371600" y="2419350"/>
            <a:ext cx="5153025" cy="36449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26920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c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BAF8E3F-454B-4682-B6DD-37F7845BF3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888118"/>
            <a:ext cx="5418525" cy="5081764"/>
          </a:xfrm>
          <a:custGeom>
            <a:avLst/>
            <a:gdLst>
              <a:gd name="connsiteX0" fmla="*/ 0 w 5418525"/>
              <a:gd name="connsiteY0" fmla="*/ 0 h 5081764"/>
              <a:gd name="connsiteX1" fmla="*/ 2877643 w 5418525"/>
              <a:gd name="connsiteY1" fmla="*/ 0 h 5081764"/>
              <a:gd name="connsiteX2" fmla="*/ 5418525 w 5418525"/>
              <a:gd name="connsiteY2" fmla="*/ 2540882 h 5081764"/>
              <a:gd name="connsiteX3" fmla="*/ 2877643 w 5418525"/>
              <a:gd name="connsiteY3" fmla="*/ 5081764 h 5081764"/>
              <a:gd name="connsiteX4" fmla="*/ 0 w 5418525"/>
              <a:gd name="connsiteY4" fmla="*/ 5081764 h 5081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8525" h="5081764">
                <a:moveTo>
                  <a:pt x="0" y="0"/>
                </a:moveTo>
                <a:lnTo>
                  <a:pt x="2877643" y="0"/>
                </a:lnTo>
                <a:cubicBezTo>
                  <a:pt x="4280933" y="0"/>
                  <a:pt x="5418525" y="1137592"/>
                  <a:pt x="5418525" y="2540882"/>
                </a:cubicBezTo>
                <a:cubicBezTo>
                  <a:pt x="5418525" y="3944172"/>
                  <a:pt x="4280933" y="5081764"/>
                  <a:pt x="2877643" y="5081764"/>
                </a:cubicBezTo>
                <a:lnTo>
                  <a:pt x="0" y="508176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8EAF4-7D35-4ECA-8888-12A47B0C3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A0D9-F79A-4D8D-BA7C-17987655FED9}" type="datetimeFigureOut">
              <a:rPr lang="en-ID" smtClean="0"/>
              <a:t>14/07/2025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F84C3-AF2D-4F55-96F8-5EDB77F0A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AB9309-56AF-4050-B4B3-718A77F9C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84223-DB95-4D58-B925-52590B36DAB9}" type="slidenum">
              <a:rPr lang="en-ID" smtClean="0"/>
              <a:t>‹#›</a:t>
            </a:fld>
            <a:endParaRPr lang="en-ID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844919A-9DED-447B-B0F1-41C20E1BF1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59894" y="1488945"/>
            <a:ext cx="10515600" cy="1514938"/>
          </a:xfrm>
        </p:spPr>
        <p:txBody>
          <a:bodyPr>
            <a:normAutofit/>
          </a:bodyPr>
          <a:lstStyle>
            <a:lvl1pPr algn="l">
              <a:defRPr sz="4000" b="1"/>
            </a:lvl1pPr>
          </a:lstStyle>
          <a:p>
            <a:r>
              <a:rPr lang="en-US" dirty="0"/>
              <a:t>Click to edit Master</a:t>
            </a:r>
            <a:br>
              <a:rPr lang="id-ID" dirty="0"/>
            </a:br>
            <a:r>
              <a:rPr lang="en-US" dirty="0"/>
              <a:t>title style</a:t>
            </a:r>
            <a:endParaRPr lang="en-ID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B2F6F23-5CBC-4BC3-962C-1622906AF19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459538" y="2914651"/>
            <a:ext cx="3836987" cy="266700"/>
          </a:xfrm>
        </p:spPr>
        <p:txBody>
          <a:bodyPr>
            <a:normAutofit/>
          </a:bodyPr>
          <a:lstStyle>
            <a:lvl1pPr marL="0" indent="0">
              <a:buNone/>
              <a:defRPr sz="1200" i="1">
                <a:solidFill>
                  <a:schemeClr val="accent2"/>
                </a:solidFill>
              </a:defRPr>
            </a:lvl1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970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ckup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6">
            <a:extLst>
              <a:ext uri="{FF2B5EF4-FFF2-40B4-BE49-F238E27FC236}">
                <a16:creationId xmlns:a16="http://schemas.microsoft.com/office/drawing/2014/main" id="{54D9B8AD-E9BE-43C9-BC01-DD6BCC0BB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4450" y="793364"/>
            <a:ext cx="10515600" cy="1140211"/>
          </a:xfrm>
        </p:spPr>
        <p:txBody>
          <a:bodyPr>
            <a:normAutofit/>
          </a:bodyPr>
          <a:lstStyle>
            <a:lvl1pPr algn="l">
              <a:defRPr sz="4000" b="1"/>
            </a:lvl1pPr>
          </a:lstStyle>
          <a:p>
            <a:r>
              <a:rPr lang="en-US" dirty="0"/>
              <a:t>Click to edit Master</a:t>
            </a:r>
            <a:r>
              <a:rPr lang="id-ID" dirty="0"/>
              <a:t> </a:t>
            </a:r>
            <a:r>
              <a:rPr lang="en-US" dirty="0"/>
              <a:t>title style</a:t>
            </a:r>
            <a:endParaRPr lang="en-ID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8EAF4-7D35-4ECA-8888-12A47B0C3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A0D9-F79A-4D8D-BA7C-17987655FED9}" type="datetimeFigureOut">
              <a:rPr lang="en-ID" smtClean="0"/>
              <a:t>14/07/2025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F84C3-AF2D-4F55-96F8-5EDB77F0A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AB9309-56AF-4050-B4B3-718A77F9C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84223-DB95-4D58-B925-52590B36DAB9}" type="slidenum">
              <a:rPr lang="en-ID" smtClean="0"/>
              <a:t>‹#›</a:t>
            </a:fld>
            <a:endParaRPr lang="en-ID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BD5697C9-0036-4D37-BF58-3FA173A39C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14450" y="783838"/>
            <a:ext cx="3836987" cy="266700"/>
          </a:xfrm>
        </p:spPr>
        <p:txBody>
          <a:bodyPr>
            <a:normAutofit/>
          </a:bodyPr>
          <a:lstStyle>
            <a:lvl1pPr marL="0" indent="0">
              <a:buNone/>
              <a:defRPr sz="1200" i="1">
                <a:solidFill>
                  <a:schemeClr val="accent2"/>
                </a:solidFill>
              </a:defRPr>
            </a:lvl1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EBD06D-5020-4B77-9E22-56DFE5111E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857875" y="2047875"/>
            <a:ext cx="5181600" cy="31242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19111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ckup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6">
            <a:extLst>
              <a:ext uri="{FF2B5EF4-FFF2-40B4-BE49-F238E27FC236}">
                <a16:creationId xmlns:a16="http://schemas.microsoft.com/office/drawing/2014/main" id="{54D9B8AD-E9BE-43C9-BC01-DD6BCC0BB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4450" y="1002914"/>
            <a:ext cx="10515600" cy="1140211"/>
          </a:xfrm>
        </p:spPr>
        <p:txBody>
          <a:bodyPr>
            <a:normAutofit/>
          </a:bodyPr>
          <a:lstStyle>
            <a:lvl1pPr algn="l">
              <a:defRPr sz="4000" b="1"/>
            </a:lvl1pPr>
          </a:lstStyle>
          <a:p>
            <a:r>
              <a:rPr lang="en-US" dirty="0"/>
              <a:t>Click to edit Master</a:t>
            </a:r>
            <a:r>
              <a:rPr lang="id-ID" dirty="0"/>
              <a:t> </a:t>
            </a:r>
            <a:r>
              <a:rPr lang="en-US" dirty="0"/>
              <a:t>title style</a:t>
            </a:r>
            <a:endParaRPr lang="en-ID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8EAF4-7D35-4ECA-8888-12A47B0C3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A0D9-F79A-4D8D-BA7C-17987655FED9}" type="datetimeFigureOut">
              <a:rPr lang="en-ID" smtClean="0"/>
              <a:t>14/07/2025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F84C3-AF2D-4F55-96F8-5EDB77F0A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AB9309-56AF-4050-B4B3-718A77F9C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84223-DB95-4D58-B925-52590B36DAB9}" type="slidenum">
              <a:rPr lang="en-ID" smtClean="0"/>
              <a:t>‹#›</a:t>
            </a:fld>
            <a:endParaRPr lang="en-ID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BD5697C9-0036-4D37-BF58-3FA173A39C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14450" y="974338"/>
            <a:ext cx="3836987" cy="266700"/>
          </a:xfrm>
        </p:spPr>
        <p:txBody>
          <a:bodyPr>
            <a:normAutofit/>
          </a:bodyPr>
          <a:lstStyle>
            <a:lvl1pPr marL="0" indent="0">
              <a:buNone/>
              <a:defRPr sz="1200" i="1">
                <a:solidFill>
                  <a:schemeClr val="accent2"/>
                </a:solidFill>
              </a:defRPr>
            </a:lvl1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625BFD-81C2-46D3-B26C-CADF860C436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115300" y="752475"/>
            <a:ext cx="2571750" cy="5334000"/>
          </a:xfrm>
          <a:prstGeom prst="roundRect">
            <a:avLst>
              <a:gd name="adj" fmla="val 8519"/>
            </a:avLst>
          </a:prstGeom>
          <a:solidFill>
            <a:schemeClr val="bg2">
              <a:lumMod val="75000"/>
            </a:schemeClr>
          </a:solidFill>
        </p:spPr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83207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8EAF4-7D35-4ECA-8888-12A47B0C3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A0D9-F79A-4D8D-BA7C-17987655FED9}" type="datetimeFigureOut">
              <a:rPr lang="en-ID" smtClean="0"/>
              <a:t>14/07/2025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F84C3-AF2D-4F55-96F8-5EDB77F0A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AB9309-56AF-4050-B4B3-718A77F9C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84223-DB95-4D58-B925-52590B36DAB9}" type="slidenum">
              <a:rPr lang="en-ID" smtClean="0"/>
              <a:t>‹#›</a:t>
            </a:fld>
            <a:endParaRPr lang="en-ID"/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56D1E12C-D3A5-4126-AAD1-50918C4357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239203" y="791041"/>
            <a:ext cx="3836987" cy="266700"/>
          </a:xfrm>
        </p:spPr>
        <p:txBody>
          <a:bodyPr>
            <a:normAutofit/>
          </a:bodyPr>
          <a:lstStyle>
            <a:lvl1pPr marL="0" indent="0">
              <a:buNone/>
              <a:defRPr sz="1200" i="1">
                <a:solidFill>
                  <a:schemeClr val="accent2"/>
                </a:solidFill>
              </a:defRPr>
            </a:lvl1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itle 6">
            <a:extLst>
              <a:ext uri="{FF2B5EF4-FFF2-40B4-BE49-F238E27FC236}">
                <a16:creationId xmlns:a16="http://schemas.microsoft.com/office/drawing/2014/main" id="{68079756-D6E1-4492-9C07-E454F04280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39203" y="829142"/>
            <a:ext cx="10515600" cy="1749425"/>
          </a:xfrm>
        </p:spPr>
        <p:txBody>
          <a:bodyPr>
            <a:normAutofit/>
          </a:bodyPr>
          <a:lstStyle>
            <a:lvl1pPr algn="l">
              <a:defRPr sz="4000" b="1"/>
            </a:lvl1pPr>
          </a:lstStyle>
          <a:p>
            <a:r>
              <a:rPr lang="en-US" dirty="0"/>
              <a:t>Click to edit Master</a:t>
            </a:r>
            <a:br>
              <a:rPr lang="id-ID" dirty="0"/>
            </a:br>
            <a:r>
              <a:rPr lang="en-US" dirty="0"/>
              <a:t>title style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959620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ice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6">
            <a:extLst>
              <a:ext uri="{FF2B5EF4-FFF2-40B4-BE49-F238E27FC236}">
                <a16:creationId xmlns:a16="http://schemas.microsoft.com/office/drawing/2014/main" id="{54D9B8AD-E9BE-43C9-BC01-DD6BCC0BB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4450" y="821939"/>
            <a:ext cx="10515600" cy="1140211"/>
          </a:xfrm>
        </p:spPr>
        <p:txBody>
          <a:bodyPr>
            <a:normAutofit/>
          </a:bodyPr>
          <a:lstStyle>
            <a:lvl1pPr algn="l">
              <a:defRPr sz="4000" b="1"/>
            </a:lvl1pPr>
          </a:lstStyle>
          <a:p>
            <a:r>
              <a:rPr lang="en-US" dirty="0"/>
              <a:t>Click to edit Master</a:t>
            </a:r>
            <a:r>
              <a:rPr lang="id-ID" dirty="0"/>
              <a:t> </a:t>
            </a:r>
            <a:r>
              <a:rPr lang="en-US" dirty="0"/>
              <a:t>title style</a:t>
            </a:r>
            <a:endParaRPr lang="en-ID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8EAF4-7D35-4ECA-8888-12A47B0C3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A0D9-F79A-4D8D-BA7C-17987655FED9}" type="datetimeFigureOut">
              <a:rPr lang="en-ID" smtClean="0"/>
              <a:t>14/07/2025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F84C3-AF2D-4F55-96F8-5EDB77F0A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AB9309-56AF-4050-B4B3-718A77F9C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84223-DB95-4D58-B925-52590B36DAB9}" type="slidenum">
              <a:rPr lang="en-ID" smtClean="0"/>
              <a:t>‹#›</a:t>
            </a:fld>
            <a:endParaRPr lang="en-ID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BD5697C9-0036-4D37-BF58-3FA173A39C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14450" y="783838"/>
            <a:ext cx="3836987" cy="266700"/>
          </a:xfrm>
        </p:spPr>
        <p:txBody>
          <a:bodyPr>
            <a:normAutofit/>
          </a:bodyPr>
          <a:lstStyle>
            <a:lvl1pPr marL="0" indent="0">
              <a:buNone/>
              <a:defRPr sz="1200" i="1">
                <a:solidFill>
                  <a:schemeClr val="accent2"/>
                </a:solidFill>
              </a:defRPr>
            </a:lvl1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A0407F-AB2A-4C0A-8172-0AEF00EC43E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60500" y="1962149"/>
            <a:ext cx="2851150" cy="1895475"/>
          </a:xfrm>
          <a:prstGeom prst="roundRect">
            <a:avLst>
              <a:gd name="adj" fmla="val 6826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/>
          <a:lstStyle/>
          <a:p>
            <a:endParaRPr lang="en-ID"/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61B407F9-8C81-44CD-A102-0810A7FC93F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670425" y="1962149"/>
            <a:ext cx="2851150" cy="1895475"/>
          </a:xfrm>
          <a:prstGeom prst="roundRect">
            <a:avLst>
              <a:gd name="adj" fmla="val 7161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/>
          <a:lstStyle/>
          <a:p>
            <a:endParaRPr lang="en-ID" dirty="0"/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EB834930-2CD6-45E0-A901-6CCC79FEC5C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880350" y="1962149"/>
            <a:ext cx="2851150" cy="1895475"/>
          </a:xfrm>
          <a:prstGeom prst="roundRect">
            <a:avLst>
              <a:gd name="adj" fmla="val 7161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/>
          <a:lstStyle/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264932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edb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6">
            <a:extLst>
              <a:ext uri="{FF2B5EF4-FFF2-40B4-BE49-F238E27FC236}">
                <a16:creationId xmlns:a16="http://schemas.microsoft.com/office/drawing/2014/main" id="{54D9B8AD-E9BE-43C9-BC01-DD6BCC0BB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4450" y="821939"/>
            <a:ext cx="10515600" cy="1140211"/>
          </a:xfrm>
        </p:spPr>
        <p:txBody>
          <a:bodyPr>
            <a:normAutofit/>
          </a:bodyPr>
          <a:lstStyle>
            <a:lvl1pPr algn="l">
              <a:defRPr sz="4000" b="1"/>
            </a:lvl1pPr>
          </a:lstStyle>
          <a:p>
            <a:r>
              <a:rPr lang="en-US" dirty="0"/>
              <a:t>Click to edit Master</a:t>
            </a:r>
            <a:r>
              <a:rPr lang="id-ID" dirty="0"/>
              <a:t> </a:t>
            </a:r>
            <a:r>
              <a:rPr lang="en-US" dirty="0"/>
              <a:t>title style</a:t>
            </a:r>
            <a:endParaRPr lang="en-ID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8EAF4-7D35-4ECA-8888-12A47B0C3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A0D9-F79A-4D8D-BA7C-17987655FED9}" type="datetimeFigureOut">
              <a:rPr lang="en-ID" smtClean="0"/>
              <a:t>14/07/2025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F84C3-AF2D-4F55-96F8-5EDB77F0A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AB9309-56AF-4050-B4B3-718A77F9C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84223-DB95-4D58-B925-52590B36DAB9}" type="slidenum">
              <a:rPr lang="en-ID" smtClean="0"/>
              <a:t>‹#›</a:t>
            </a:fld>
            <a:endParaRPr lang="en-ID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BD5697C9-0036-4D37-BF58-3FA173A39C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14450" y="783838"/>
            <a:ext cx="3836987" cy="266700"/>
          </a:xfrm>
        </p:spPr>
        <p:txBody>
          <a:bodyPr>
            <a:normAutofit/>
          </a:bodyPr>
          <a:lstStyle>
            <a:lvl1pPr marL="0" indent="0">
              <a:buNone/>
              <a:defRPr sz="1200" i="1">
                <a:solidFill>
                  <a:schemeClr val="accent2"/>
                </a:solidFill>
              </a:defRPr>
            </a:lvl1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2BCABC4-FE3A-4F75-8966-AD444748D25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969966" y="2201052"/>
            <a:ext cx="5222034" cy="2360645"/>
          </a:xfrm>
          <a:custGeom>
            <a:avLst/>
            <a:gdLst>
              <a:gd name="connsiteX0" fmla="*/ 193431 w 5222034"/>
              <a:gd name="connsiteY0" fmla="*/ 0 h 2360645"/>
              <a:gd name="connsiteX1" fmla="*/ 5222034 w 5222034"/>
              <a:gd name="connsiteY1" fmla="*/ 0 h 2360645"/>
              <a:gd name="connsiteX2" fmla="*/ 5222034 w 5222034"/>
              <a:gd name="connsiteY2" fmla="*/ 2360645 h 2360645"/>
              <a:gd name="connsiteX3" fmla="*/ 193431 w 5222034"/>
              <a:gd name="connsiteY3" fmla="*/ 2360645 h 2360645"/>
              <a:gd name="connsiteX4" fmla="*/ 0 w 5222034"/>
              <a:gd name="connsiteY4" fmla="*/ 2167214 h 2360645"/>
              <a:gd name="connsiteX5" fmla="*/ 0 w 5222034"/>
              <a:gd name="connsiteY5" fmla="*/ 193431 h 2360645"/>
              <a:gd name="connsiteX6" fmla="*/ 193431 w 5222034"/>
              <a:gd name="connsiteY6" fmla="*/ 0 h 2360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22034" h="2360645">
                <a:moveTo>
                  <a:pt x="193431" y="0"/>
                </a:moveTo>
                <a:lnTo>
                  <a:pt x="5222034" y="0"/>
                </a:lnTo>
                <a:lnTo>
                  <a:pt x="5222034" y="2360645"/>
                </a:lnTo>
                <a:lnTo>
                  <a:pt x="193431" y="2360645"/>
                </a:lnTo>
                <a:cubicBezTo>
                  <a:pt x="86602" y="2360645"/>
                  <a:pt x="0" y="2274043"/>
                  <a:pt x="0" y="2167214"/>
                </a:cubicBezTo>
                <a:lnTo>
                  <a:pt x="0" y="193431"/>
                </a:lnTo>
                <a:cubicBezTo>
                  <a:pt x="0" y="86602"/>
                  <a:pt x="86602" y="0"/>
                  <a:pt x="193431" y="0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74500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4ACB81-9894-441D-8388-BE07C1F150F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314450" y="1854200"/>
            <a:ext cx="9563100" cy="3041651"/>
          </a:xfrm>
          <a:prstGeom prst="roundRect">
            <a:avLst>
              <a:gd name="adj" fmla="val 7724"/>
            </a:avLst>
          </a:prstGeom>
          <a:solidFill>
            <a:schemeClr val="bg2">
              <a:lumMod val="75000"/>
            </a:schemeClr>
          </a:solidFill>
          <a:effectLst>
            <a:outerShdw blurRad="127000" algn="ctr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8EAF4-7D35-4ECA-8888-12A47B0C3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A0D9-F79A-4D8D-BA7C-17987655FED9}" type="datetimeFigureOut">
              <a:rPr lang="en-ID" smtClean="0"/>
              <a:t>14/07/2025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F84C3-AF2D-4F55-96F8-5EDB77F0A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AB9309-56AF-4050-B4B3-718A77F9C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84223-DB95-4D58-B925-52590B36DAB9}" type="slidenum">
              <a:rPr lang="en-ID" smtClean="0"/>
              <a:t>‹#›</a:t>
            </a:fld>
            <a:endParaRPr lang="en-ID"/>
          </a:p>
        </p:txBody>
      </p:sp>
      <p:sp>
        <p:nvSpPr>
          <p:cNvPr id="8" name="Title 6">
            <a:extLst>
              <a:ext uri="{FF2B5EF4-FFF2-40B4-BE49-F238E27FC236}">
                <a16:creationId xmlns:a16="http://schemas.microsoft.com/office/drawing/2014/main" id="{5AD0EBC9-2A55-43BE-8573-5CF9B4A63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4450" y="821939"/>
            <a:ext cx="10515600" cy="1140211"/>
          </a:xfrm>
        </p:spPr>
        <p:txBody>
          <a:bodyPr>
            <a:normAutofit/>
          </a:bodyPr>
          <a:lstStyle>
            <a:lvl1pPr algn="l">
              <a:defRPr sz="4000" b="1"/>
            </a:lvl1pPr>
          </a:lstStyle>
          <a:p>
            <a:r>
              <a:rPr lang="en-US" dirty="0"/>
              <a:t>Click to edit Master</a:t>
            </a:r>
            <a:r>
              <a:rPr lang="id-ID" dirty="0"/>
              <a:t> </a:t>
            </a:r>
            <a:r>
              <a:rPr lang="en-US" dirty="0"/>
              <a:t>title style</a:t>
            </a:r>
            <a:endParaRPr lang="en-ID" dirty="0"/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3F6F9837-2E69-4EBF-916C-3508D863E08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14450" y="783838"/>
            <a:ext cx="3836987" cy="266700"/>
          </a:xfrm>
        </p:spPr>
        <p:txBody>
          <a:bodyPr>
            <a:normAutofit/>
          </a:bodyPr>
          <a:lstStyle>
            <a:lvl1pPr marL="0" indent="0">
              <a:buNone/>
              <a:defRPr sz="1200" i="1">
                <a:solidFill>
                  <a:schemeClr val="accent2"/>
                </a:solidFill>
              </a:defRPr>
            </a:lvl1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2150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1B9F7F-D60D-4EB2-AF6E-FEA1A52E220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endParaRPr lang="en-ID"/>
          </a:p>
        </p:txBody>
      </p:sp>
      <p:sp>
        <p:nvSpPr>
          <p:cNvPr id="9" name="Title 6">
            <a:extLst>
              <a:ext uri="{FF2B5EF4-FFF2-40B4-BE49-F238E27FC236}">
                <a16:creationId xmlns:a16="http://schemas.microsoft.com/office/drawing/2014/main" id="{54D9B8AD-E9BE-43C9-BC01-DD6BCC0BB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0040" y="2409825"/>
            <a:ext cx="18752459" cy="1781175"/>
          </a:xfrm>
        </p:spPr>
        <p:txBody>
          <a:bodyPr>
            <a:noAutofit/>
          </a:bodyPr>
          <a:lstStyle>
            <a:lvl1pPr algn="l">
              <a:defRPr sz="8000" b="1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</a:t>
            </a:r>
            <a:r>
              <a:rPr lang="id-ID" dirty="0"/>
              <a:t> </a:t>
            </a:r>
            <a:r>
              <a:rPr lang="en-US" dirty="0"/>
              <a:t>title style</a:t>
            </a:r>
            <a:endParaRPr lang="en-ID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8EAF4-7D35-4ECA-8888-12A47B0C3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A0D9-F79A-4D8D-BA7C-17987655FED9}" type="datetimeFigureOut">
              <a:rPr lang="en-ID" smtClean="0"/>
              <a:t>14/07/2025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F84C3-AF2D-4F55-96F8-5EDB77F0A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AB9309-56AF-4050-B4B3-718A77F9C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84223-DB95-4D58-B925-52590B36DAB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29108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6">
            <a:extLst>
              <a:ext uri="{FF2B5EF4-FFF2-40B4-BE49-F238E27FC236}">
                <a16:creationId xmlns:a16="http://schemas.microsoft.com/office/drawing/2014/main" id="{54D9B8AD-E9BE-43C9-BC01-DD6BCC0BB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4450" y="821939"/>
            <a:ext cx="10515600" cy="1140211"/>
          </a:xfrm>
        </p:spPr>
        <p:txBody>
          <a:bodyPr>
            <a:normAutofit/>
          </a:bodyPr>
          <a:lstStyle>
            <a:lvl1pPr algn="l">
              <a:defRPr sz="4000" b="1"/>
            </a:lvl1pPr>
          </a:lstStyle>
          <a:p>
            <a:r>
              <a:rPr lang="en-US" dirty="0"/>
              <a:t>Click to edit Master</a:t>
            </a:r>
            <a:r>
              <a:rPr lang="id-ID" dirty="0"/>
              <a:t> </a:t>
            </a:r>
            <a:r>
              <a:rPr lang="en-US" dirty="0"/>
              <a:t>title style</a:t>
            </a:r>
            <a:endParaRPr lang="en-ID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8EAF4-7D35-4ECA-8888-12A47B0C3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A0D9-F79A-4D8D-BA7C-17987655FED9}" type="datetimeFigureOut">
              <a:rPr lang="en-ID" smtClean="0"/>
              <a:t>14/07/2025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F84C3-AF2D-4F55-96F8-5EDB77F0A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AB9309-56AF-4050-B4B3-718A77F9C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84223-DB95-4D58-B925-52590B36DAB9}" type="slidenum">
              <a:rPr lang="en-ID" smtClean="0"/>
              <a:t>‹#›</a:t>
            </a:fld>
            <a:endParaRPr lang="en-ID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BD5697C9-0036-4D37-BF58-3FA173A39C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14450" y="783838"/>
            <a:ext cx="3836987" cy="266700"/>
          </a:xfrm>
        </p:spPr>
        <p:txBody>
          <a:bodyPr>
            <a:normAutofit/>
          </a:bodyPr>
          <a:lstStyle>
            <a:lvl1pPr marL="0" indent="0">
              <a:buNone/>
              <a:defRPr sz="1200" i="1">
                <a:solidFill>
                  <a:schemeClr val="accent2"/>
                </a:solidFill>
              </a:defRPr>
            </a:lvl1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3135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8EAF4-7D35-4ECA-8888-12A47B0C3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A0D9-F79A-4D8D-BA7C-17987655FED9}" type="datetimeFigureOut">
              <a:rPr lang="en-ID" smtClean="0"/>
              <a:t>14/07/2025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F84C3-AF2D-4F55-96F8-5EDB77F0A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AB9309-56AF-4050-B4B3-718A77F9C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84223-DB95-4D58-B925-52590B36DAB9}" type="slidenum">
              <a:rPr lang="en-ID" smtClean="0"/>
              <a:t>‹#›</a:t>
            </a:fld>
            <a:endParaRPr lang="en-ID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844919A-9DED-447B-B0F1-41C20E1BF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069" y="365125"/>
            <a:ext cx="10515600" cy="1325563"/>
          </a:xfrm>
        </p:spPr>
        <p:txBody>
          <a:bodyPr>
            <a:normAutofit/>
          </a:bodyPr>
          <a:lstStyle>
            <a:lvl1pPr algn="l">
              <a:defRPr sz="4000" b="1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49216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8EAF4-7D35-4ECA-8888-12A47B0C3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A0D9-F79A-4D8D-BA7C-17987655FED9}" type="datetimeFigureOut">
              <a:rPr lang="en-ID" smtClean="0"/>
              <a:t>14/07/2025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F84C3-AF2D-4F55-96F8-5EDB77F0A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AB9309-56AF-4050-B4B3-718A77F9C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84223-DB95-4D58-B925-52590B36DAB9}" type="slidenum">
              <a:rPr lang="en-ID" smtClean="0"/>
              <a:t>‹#›</a:t>
            </a:fld>
            <a:endParaRPr lang="en-ID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E36A02F0-DC1C-42C7-8541-0B4B65A9236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991226" cy="6102351"/>
          </a:xfrm>
          <a:custGeom>
            <a:avLst/>
            <a:gdLst>
              <a:gd name="connsiteX0" fmla="*/ 0 w 5991226"/>
              <a:gd name="connsiteY0" fmla="*/ 0 h 6102351"/>
              <a:gd name="connsiteX1" fmla="*/ 5803422 w 5991226"/>
              <a:gd name="connsiteY1" fmla="*/ 0 h 6102351"/>
              <a:gd name="connsiteX2" fmla="*/ 5840840 w 5991226"/>
              <a:gd name="connsiteY2" fmla="*/ 131769 h 6102351"/>
              <a:gd name="connsiteX3" fmla="*/ 5991226 w 5991226"/>
              <a:gd name="connsiteY3" fmla="*/ 1325563 h 6102351"/>
              <a:gd name="connsiteX4" fmla="*/ 1214438 w 5991226"/>
              <a:gd name="connsiteY4" fmla="*/ 6102351 h 6102351"/>
              <a:gd name="connsiteX5" fmla="*/ 20644 w 5991226"/>
              <a:gd name="connsiteY5" fmla="*/ 5951965 h 6102351"/>
              <a:gd name="connsiteX6" fmla="*/ 0 w 5991226"/>
              <a:gd name="connsiteY6" fmla="*/ 5946103 h 610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1226" h="6102351">
                <a:moveTo>
                  <a:pt x="0" y="0"/>
                </a:moveTo>
                <a:lnTo>
                  <a:pt x="5803422" y="0"/>
                </a:lnTo>
                <a:lnTo>
                  <a:pt x="5840840" y="131769"/>
                </a:lnTo>
                <a:cubicBezTo>
                  <a:pt x="5939013" y="513337"/>
                  <a:pt x="5991226" y="913353"/>
                  <a:pt x="5991226" y="1325563"/>
                </a:cubicBezTo>
                <a:cubicBezTo>
                  <a:pt x="5991226" y="3963710"/>
                  <a:pt x="3852585" y="6102351"/>
                  <a:pt x="1214438" y="6102351"/>
                </a:cubicBezTo>
                <a:cubicBezTo>
                  <a:pt x="802228" y="6102351"/>
                  <a:pt x="402212" y="6050138"/>
                  <a:pt x="20644" y="5951965"/>
                </a:cubicBezTo>
                <a:lnTo>
                  <a:pt x="0" y="5946103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F3DE9B09-A7C0-490C-BD03-3CD85B62C0D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320179" y="3452150"/>
            <a:ext cx="3836987" cy="266700"/>
          </a:xfrm>
        </p:spPr>
        <p:txBody>
          <a:bodyPr>
            <a:normAutofit/>
          </a:bodyPr>
          <a:lstStyle>
            <a:lvl1pPr marL="0" indent="0">
              <a:buNone/>
              <a:defRPr sz="1200" i="1">
                <a:solidFill>
                  <a:schemeClr val="accent2"/>
                </a:solidFill>
              </a:defRPr>
            </a:lvl1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itle 6">
            <a:extLst>
              <a:ext uri="{FF2B5EF4-FFF2-40B4-BE49-F238E27FC236}">
                <a16:creationId xmlns:a16="http://schemas.microsoft.com/office/drawing/2014/main" id="{E97EE21F-6475-479F-BDF0-7452E10C69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20179" y="3461676"/>
            <a:ext cx="10515600" cy="1749425"/>
          </a:xfrm>
        </p:spPr>
        <p:txBody>
          <a:bodyPr>
            <a:normAutofit/>
          </a:bodyPr>
          <a:lstStyle>
            <a:lvl1pPr algn="l">
              <a:defRPr sz="4000" b="1"/>
            </a:lvl1pPr>
          </a:lstStyle>
          <a:p>
            <a:r>
              <a:rPr lang="en-US" dirty="0"/>
              <a:t>Click to edit Master</a:t>
            </a:r>
            <a:br>
              <a:rPr lang="id-ID" dirty="0"/>
            </a:br>
            <a:r>
              <a:rPr lang="en-US" dirty="0"/>
              <a:t>title style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02348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out 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8055DFA-F1E2-4356-8AFD-2C807549C4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12191999" cy="5113552"/>
          </a:xfrm>
          <a:custGeom>
            <a:avLst/>
            <a:gdLst>
              <a:gd name="connsiteX0" fmla="*/ 0 w 12191999"/>
              <a:gd name="connsiteY0" fmla="*/ 0 h 5113552"/>
              <a:gd name="connsiteX1" fmla="*/ 12191999 w 12191999"/>
              <a:gd name="connsiteY1" fmla="*/ 0 h 5113552"/>
              <a:gd name="connsiteX2" fmla="*/ 12191999 w 12191999"/>
              <a:gd name="connsiteY2" fmla="*/ 4264024 h 5113552"/>
              <a:gd name="connsiteX3" fmla="*/ 4188967 w 12191999"/>
              <a:gd name="connsiteY3" fmla="*/ 4264024 h 5113552"/>
              <a:gd name="connsiteX4" fmla="*/ 4188967 w 12191999"/>
              <a:gd name="connsiteY4" fmla="*/ 4269299 h 5113552"/>
              <a:gd name="connsiteX5" fmla="*/ 2792850 w 12191999"/>
              <a:gd name="connsiteY5" fmla="*/ 4269299 h 5113552"/>
              <a:gd name="connsiteX6" fmla="*/ 2455798 w 12191999"/>
              <a:gd name="connsiteY6" fmla="*/ 4269299 h 5113552"/>
              <a:gd name="connsiteX7" fmla="*/ 841599 w 12191999"/>
              <a:gd name="connsiteY7" fmla="*/ 4269299 h 5113552"/>
              <a:gd name="connsiteX8" fmla="*/ 17099 w 12191999"/>
              <a:gd name="connsiteY8" fmla="*/ 4941286 h 5113552"/>
              <a:gd name="connsiteX9" fmla="*/ 1 w 12191999"/>
              <a:gd name="connsiteY9" fmla="*/ 5110897 h 5113552"/>
              <a:gd name="connsiteX10" fmla="*/ 268 w 12191999"/>
              <a:gd name="connsiteY10" fmla="*/ 5113552 h 5113552"/>
              <a:gd name="connsiteX11" fmla="*/ 0 w 12191999"/>
              <a:gd name="connsiteY11" fmla="*/ 5113552 h 5113552"/>
              <a:gd name="connsiteX12" fmla="*/ 0 w 12191999"/>
              <a:gd name="connsiteY12" fmla="*/ 4264024 h 5113552"/>
              <a:gd name="connsiteX13" fmla="*/ 0 w 12191999"/>
              <a:gd name="connsiteY13" fmla="*/ 3640350 h 5113552"/>
              <a:gd name="connsiteX14" fmla="*/ 0 w 12191999"/>
              <a:gd name="connsiteY14" fmla="*/ 3640332 h 5113552"/>
              <a:gd name="connsiteX15" fmla="*/ 0 w 12191999"/>
              <a:gd name="connsiteY15" fmla="*/ 3640299 h 5113552"/>
              <a:gd name="connsiteX16" fmla="*/ 0 w 12191999"/>
              <a:gd name="connsiteY16" fmla="*/ 2924175 h 511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2191999" h="5113552">
                <a:moveTo>
                  <a:pt x="0" y="0"/>
                </a:moveTo>
                <a:lnTo>
                  <a:pt x="12191999" y="0"/>
                </a:lnTo>
                <a:lnTo>
                  <a:pt x="12191999" y="4264024"/>
                </a:lnTo>
                <a:lnTo>
                  <a:pt x="4188967" y="4264024"/>
                </a:lnTo>
                <a:lnTo>
                  <a:pt x="4188967" y="4269299"/>
                </a:lnTo>
                <a:lnTo>
                  <a:pt x="2792850" y="4269299"/>
                </a:lnTo>
                <a:lnTo>
                  <a:pt x="2455798" y="4269299"/>
                </a:lnTo>
                <a:lnTo>
                  <a:pt x="841599" y="4269299"/>
                </a:lnTo>
                <a:cubicBezTo>
                  <a:pt x="434897" y="4269299"/>
                  <a:pt x="95574" y="4557784"/>
                  <a:pt x="17099" y="4941286"/>
                </a:cubicBezTo>
                <a:lnTo>
                  <a:pt x="1" y="5110897"/>
                </a:lnTo>
                <a:lnTo>
                  <a:pt x="268" y="5113552"/>
                </a:lnTo>
                <a:lnTo>
                  <a:pt x="0" y="5113552"/>
                </a:lnTo>
                <a:lnTo>
                  <a:pt x="0" y="4264024"/>
                </a:lnTo>
                <a:lnTo>
                  <a:pt x="0" y="3640350"/>
                </a:lnTo>
                <a:lnTo>
                  <a:pt x="0" y="3640332"/>
                </a:lnTo>
                <a:lnTo>
                  <a:pt x="0" y="3640299"/>
                </a:lnTo>
                <a:lnTo>
                  <a:pt x="0" y="2924175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8EAF4-7D35-4ECA-8888-12A47B0C3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A0D9-F79A-4D8D-BA7C-17987655FED9}" type="datetimeFigureOut">
              <a:rPr lang="en-ID" smtClean="0"/>
              <a:t>14/07/2025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F84C3-AF2D-4F55-96F8-5EDB77F0A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AB9309-56AF-4050-B4B3-718A77F9C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84223-DB95-4D58-B925-52590B36DAB9}" type="slidenum">
              <a:rPr lang="en-ID" smtClean="0"/>
              <a:t>‹#›</a:t>
            </a:fld>
            <a:endParaRPr lang="en-ID"/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407AC430-3E5C-44AF-BCF7-C24ECE18B99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09650" y="4498588"/>
            <a:ext cx="3836987" cy="266700"/>
          </a:xfrm>
        </p:spPr>
        <p:txBody>
          <a:bodyPr>
            <a:normAutofit/>
          </a:bodyPr>
          <a:lstStyle>
            <a:lvl1pPr marL="0" indent="0">
              <a:buNone/>
              <a:defRPr sz="1200" i="1">
                <a:solidFill>
                  <a:schemeClr val="accent2"/>
                </a:solidFill>
              </a:defRPr>
            </a:lvl1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itle 6">
            <a:extLst>
              <a:ext uri="{FF2B5EF4-FFF2-40B4-BE49-F238E27FC236}">
                <a16:creationId xmlns:a16="http://schemas.microsoft.com/office/drawing/2014/main" id="{BEAC67B6-9571-439D-A3F8-2DC175CAE4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09650" y="4508114"/>
            <a:ext cx="10515600" cy="1749425"/>
          </a:xfrm>
        </p:spPr>
        <p:txBody>
          <a:bodyPr>
            <a:normAutofit/>
          </a:bodyPr>
          <a:lstStyle>
            <a:lvl1pPr algn="l">
              <a:defRPr sz="4000" b="1"/>
            </a:lvl1pPr>
          </a:lstStyle>
          <a:p>
            <a:r>
              <a:rPr lang="en-US" dirty="0"/>
              <a:t>Click to edit Master</a:t>
            </a:r>
            <a:br>
              <a:rPr lang="id-ID" dirty="0"/>
            </a:br>
            <a:r>
              <a:rPr lang="en-US" dirty="0"/>
              <a:t>title style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08417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8EAF4-7D35-4ECA-8888-12A47B0C3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A0D9-F79A-4D8D-BA7C-17987655FED9}" type="datetimeFigureOut">
              <a:rPr lang="en-ID" smtClean="0"/>
              <a:t>14/07/2025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F84C3-AF2D-4F55-96F8-5EDB77F0A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AB9309-56AF-4050-B4B3-718A77F9C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84223-DB95-4D58-B925-52590B36DAB9}" type="slidenum">
              <a:rPr lang="en-ID" smtClean="0"/>
              <a:t>‹#›</a:t>
            </a:fld>
            <a:endParaRPr lang="en-ID"/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021E2930-6F58-4D3C-9831-CB1BD06BBB4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52525" y="783838"/>
            <a:ext cx="3836987" cy="266700"/>
          </a:xfrm>
        </p:spPr>
        <p:txBody>
          <a:bodyPr>
            <a:normAutofit/>
          </a:bodyPr>
          <a:lstStyle>
            <a:lvl1pPr marL="0" indent="0">
              <a:buNone/>
              <a:defRPr sz="1200" i="1">
                <a:solidFill>
                  <a:schemeClr val="accent2"/>
                </a:solidFill>
              </a:defRPr>
            </a:lvl1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itle 6">
            <a:extLst>
              <a:ext uri="{FF2B5EF4-FFF2-40B4-BE49-F238E27FC236}">
                <a16:creationId xmlns:a16="http://schemas.microsoft.com/office/drawing/2014/main" id="{B264849B-2357-4858-890C-0E08916EE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2525" y="793364"/>
            <a:ext cx="10515600" cy="1140211"/>
          </a:xfrm>
        </p:spPr>
        <p:txBody>
          <a:bodyPr>
            <a:normAutofit/>
          </a:bodyPr>
          <a:lstStyle>
            <a:lvl1pPr algn="l">
              <a:defRPr sz="4000" b="1"/>
            </a:lvl1pPr>
          </a:lstStyle>
          <a:p>
            <a:r>
              <a:rPr lang="en-US" dirty="0"/>
              <a:t>Click to edit Master</a:t>
            </a:r>
            <a:r>
              <a:rPr lang="id-ID" dirty="0"/>
              <a:t> </a:t>
            </a:r>
            <a:r>
              <a:rPr lang="en-US" dirty="0"/>
              <a:t>title style</a:t>
            </a:r>
            <a:endParaRPr lang="en-ID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C37015-0BF7-4F51-A0F3-C3007533A24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533400" y="2269622"/>
            <a:ext cx="3838575" cy="3351019"/>
          </a:xfrm>
          <a:prstGeom prst="roundRect">
            <a:avLst>
              <a:gd name="adj" fmla="val 8042"/>
            </a:avLst>
          </a:prstGeom>
          <a:solidFill>
            <a:schemeClr val="bg2">
              <a:lumMod val="75000"/>
            </a:schemeClr>
          </a:solidFill>
        </p:spPr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58440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s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6">
            <a:extLst>
              <a:ext uri="{FF2B5EF4-FFF2-40B4-BE49-F238E27FC236}">
                <a16:creationId xmlns:a16="http://schemas.microsoft.com/office/drawing/2014/main" id="{54D9B8AD-E9BE-43C9-BC01-DD6BCC0BB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4450" y="793364"/>
            <a:ext cx="10515600" cy="1140211"/>
          </a:xfrm>
        </p:spPr>
        <p:txBody>
          <a:bodyPr>
            <a:normAutofit/>
          </a:bodyPr>
          <a:lstStyle>
            <a:lvl1pPr algn="l">
              <a:defRPr sz="4000" b="1"/>
            </a:lvl1pPr>
          </a:lstStyle>
          <a:p>
            <a:r>
              <a:rPr lang="en-US" dirty="0"/>
              <a:t>Click to edit Master</a:t>
            </a:r>
            <a:r>
              <a:rPr lang="id-ID" dirty="0"/>
              <a:t> </a:t>
            </a:r>
            <a:r>
              <a:rPr lang="en-US" dirty="0"/>
              <a:t>title style</a:t>
            </a:r>
            <a:endParaRPr lang="en-ID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8EAF4-7D35-4ECA-8888-12A47B0C3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A0D9-F79A-4D8D-BA7C-17987655FED9}" type="datetimeFigureOut">
              <a:rPr lang="en-ID" smtClean="0"/>
              <a:t>14/07/2025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F84C3-AF2D-4F55-96F8-5EDB77F0A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AB9309-56AF-4050-B4B3-718A77F9C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84223-DB95-4D58-B925-52590B36DAB9}" type="slidenum">
              <a:rPr lang="en-ID" smtClean="0"/>
              <a:t>‹#›</a:t>
            </a:fld>
            <a:endParaRPr lang="en-ID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BD5697C9-0036-4D37-BF58-3FA173A39C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14450" y="783838"/>
            <a:ext cx="3836987" cy="266700"/>
          </a:xfrm>
        </p:spPr>
        <p:txBody>
          <a:bodyPr>
            <a:normAutofit/>
          </a:bodyPr>
          <a:lstStyle>
            <a:lvl1pPr marL="0" indent="0">
              <a:buNone/>
              <a:defRPr sz="1200" i="1">
                <a:solidFill>
                  <a:schemeClr val="accent2"/>
                </a:solidFill>
              </a:defRPr>
            </a:lvl1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581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story N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8EAF4-7D35-4ECA-8888-12A47B0C3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A0D9-F79A-4D8D-BA7C-17987655FED9}" type="datetimeFigureOut">
              <a:rPr lang="en-ID" smtClean="0"/>
              <a:t>14/07/2025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F84C3-AF2D-4F55-96F8-5EDB77F0A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AB9309-56AF-4050-B4B3-718A77F9C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84223-DB95-4D58-B925-52590B36DAB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00451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vi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6">
            <a:extLst>
              <a:ext uri="{FF2B5EF4-FFF2-40B4-BE49-F238E27FC236}">
                <a16:creationId xmlns:a16="http://schemas.microsoft.com/office/drawing/2014/main" id="{54D9B8AD-E9BE-43C9-BC01-DD6BCC0BB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4450" y="1241238"/>
            <a:ext cx="10515600" cy="1140211"/>
          </a:xfrm>
        </p:spPr>
        <p:txBody>
          <a:bodyPr>
            <a:normAutofit/>
          </a:bodyPr>
          <a:lstStyle>
            <a:lvl1pPr algn="l">
              <a:defRPr sz="4000" b="1"/>
            </a:lvl1pPr>
          </a:lstStyle>
          <a:p>
            <a:r>
              <a:rPr lang="en-US" dirty="0"/>
              <a:t>Click to edit Master</a:t>
            </a:r>
            <a:r>
              <a:rPr lang="id-ID" dirty="0"/>
              <a:t> </a:t>
            </a:r>
            <a:r>
              <a:rPr lang="en-US" dirty="0"/>
              <a:t>title style</a:t>
            </a:r>
            <a:endParaRPr lang="en-ID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8EAF4-7D35-4ECA-8888-12A47B0C3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A0D9-F79A-4D8D-BA7C-17987655FED9}" type="datetimeFigureOut">
              <a:rPr lang="en-ID" smtClean="0"/>
              <a:t>14/07/2025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F84C3-AF2D-4F55-96F8-5EDB77F0A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AB9309-56AF-4050-B4B3-718A77F9C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84223-DB95-4D58-B925-52590B36DAB9}" type="slidenum">
              <a:rPr lang="en-ID" smtClean="0"/>
              <a:t>‹#›</a:t>
            </a:fld>
            <a:endParaRPr lang="en-ID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BD5697C9-0036-4D37-BF58-3FA173A39C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14450" y="1231712"/>
            <a:ext cx="3836987" cy="266700"/>
          </a:xfrm>
        </p:spPr>
        <p:txBody>
          <a:bodyPr>
            <a:normAutofit/>
          </a:bodyPr>
          <a:lstStyle>
            <a:lvl1pPr marL="0" indent="0">
              <a:buNone/>
              <a:defRPr sz="1200" i="1">
                <a:solidFill>
                  <a:schemeClr val="accent2"/>
                </a:solidFill>
              </a:defRPr>
            </a:lvl1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93317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D5A78C-BBAA-42C0-A711-C348964B9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82597D-7756-45CF-A761-89FB614FDE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FB7905-7D82-4309-963D-D3732D3FD2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4A0D9-F79A-4D8D-BA7C-17987655FED9}" type="datetimeFigureOut">
              <a:rPr lang="en-ID" smtClean="0"/>
              <a:t>14/07/2025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F9745D-7552-400A-9248-A03A86E43F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81DB9B-BBE8-47A0-895C-94A865C241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84223-DB95-4D58-B925-52590B36DAB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36328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5" r:id="rId5"/>
    <p:sldLayoutId id="2147483656" r:id="rId6"/>
    <p:sldLayoutId id="2147483658" r:id="rId7"/>
    <p:sldLayoutId id="2147483657" r:id="rId8"/>
    <p:sldLayoutId id="2147483659" r:id="rId9"/>
    <p:sldLayoutId id="2147483661" r:id="rId10"/>
    <p:sldLayoutId id="2147483662" r:id="rId11"/>
    <p:sldLayoutId id="2147483663" r:id="rId12"/>
    <p:sldLayoutId id="2147483665" r:id="rId13"/>
    <p:sldLayoutId id="2147483666" r:id="rId14"/>
    <p:sldLayoutId id="2147483668" r:id="rId15"/>
    <p:sldLayoutId id="2147483669" r:id="rId16"/>
    <p:sldLayoutId id="2147483664" r:id="rId17"/>
    <p:sldLayoutId id="2147483667" r:id="rId18"/>
    <p:sldLayoutId id="2147483670" r:id="rId19"/>
    <p:sldLayoutId id="2147483671" r:id="rId20"/>
    <p:sldLayoutId id="2147483672" r:id="rId21"/>
    <p:sldLayoutId id="2147483673" r:id="rId22"/>
    <p:sldLayoutId id="2147483675" r:id="rId23"/>
    <p:sldLayoutId id="2147483676" r:id="rId24"/>
    <p:sldLayoutId id="2147483677" r:id="rId25"/>
    <p:sldLayoutId id="2147483674" r:id="rId26"/>
    <p:sldLayoutId id="2147483660" r:id="rId2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notebooklm.googl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onsensus.app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torm.genie.stanford.edu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licit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scispace.com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researchrabbitapp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F56E230C-338A-A414-6ECC-0C5CAAB67FA3}"/>
              </a:ext>
            </a:extLst>
          </p:cNvPr>
          <p:cNvSpPr/>
          <p:nvPr/>
        </p:nvSpPr>
        <p:spPr>
          <a:xfrm rot="5400000">
            <a:off x="2666999" y="-2666998"/>
            <a:ext cx="6858000" cy="12192001"/>
          </a:xfrm>
          <a:prstGeom prst="roundRect">
            <a:avLst>
              <a:gd name="adj" fmla="val 0"/>
            </a:avLst>
          </a:prstGeom>
          <a:gradFill flip="none" rotWithShape="1">
            <a:gsLst>
              <a:gs pos="1000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F0A50D7-4B36-C879-8C45-BD7FED3BE833}"/>
              </a:ext>
            </a:extLst>
          </p:cNvPr>
          <p:cNvGrpSpPr/>
          <p:nvPr/>
        </p:nvGrpSpPr>
        <p:grpSpPr>
          <a:xfrm rot="10800000">
            <a:off x="-834784" y="4171739"/>
            <a:ext cx="2926738" cy="2994509"/>
            <a:chOff x="9839437" y="4171738"/>
            <a:chExt cx="2926738" cy="2994509"/>
          </a:xfrm>
        </p:grpSpPr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7FDBA14D-15C3-4B64-9276-6C39B28B4A4A}"/>
                </a:ext>
              </a:extLst>
            </p:cNvPr>
            <p:cNvSpPr/>
            <p:nvPr/>
          </p:nvSpPr>
          <p:spPr>
            <a:xfrm rot="20700000">
              <a:off x="9915506" y="4171738"/>
              <a:ext cx="2850669" cy="2975846"/>
            </a:xfrm>
            <a:custGeom>
              <a:avLst/>
              <a:gdLst>
                <a:gd name="connsiteX0" fmla="*/ 2563795 w 2922768"/>
                <a:gd name="connsiteY0" fmla="*/ 1552210 h 3051110"/>
                <a:gd name="connsiteX1" fmla="*/ 2868505 w 2922768"/>
                <a:gd name="connsiteY1" fmla="*/ 1784034 h 3051110"/>
                <a:gd name="connsiteX2" fmla="*/ 2904952 w 2922768"/>
                <a:gd name="connsiteY2" fmla="*/ 1993908 h 3051110"/>
                <a:gd name="connsiteX3" fmla="*/ 2901426 w 2922768"/>
                <a:gd name="connsiteY3" fmla="*/ 2063877 h 3051110"/>
                <a:gd name="connsiteX4" fmla="*/ 2881115 w 2922768"/>
                <a:gd name="connsiteY4" fmla="*/ 2119370 h 3051110"/>
                <a:gd name="connsiteX5" fmla="*/ 2816875 w 2922768"/>
                <a:gd name="connsiteY5" fmla="*/ 2252725 h 3051110"/>
                <a:gd name="connsiteX6" fmla="*/ 2753647 w 2922768"/>
                <a:gd name="connsiteY6" fmla="*/ 2356801 h 3051110"/>
                <a:gd name="connsiteX7" fmla="*/ 2785298 w 2922768"/>
                <a:gd name="connsiteY7" fmla="*/ 2183714 h 3051110"/>
                <a:gd name="connsiteX8" fmla="*/ 2772851 w 2922768"/>
                <a:gd name="connsiteY8" fmla="*/ 1821512 h 3051110"/>
                <a:gd name="connsiteX9" fmla="*/ 2527002 w 2922768"/>
                <a:gd name="connsiteY9" fmla="*/ 1658592 h 3051110"/>
                <a:gd name="connsiteX10" fmla="*/ 2359047 w 2922768"/>
                <a:gd name="connsiteY10" fmla="*/ 1897729 h 3051110"/>
                <a:gd name="connsiteX11" fmla="*/ 2392610 w 2922768"/>
                <a:gd name="connsiteY11" fmla="*/ 2169449 h 3051110"/>
                <a:gd name="connsiteX12" fmla="*/ 2411349 w 2922768"/>
                <a:gd name="connsiteY12" fmla="*/ 2257972 h 3051110"/>
                <a:gd name="connsiteX13" fmla="*/ 2439484 w 2922768"/>
                <a:gd name="connsiteY13" fmla="*/ 2605653 h 3051110"/>
                <a:gd name="connsiteX14" fmla="*/ 2430857 w 2922768"/>
                <a:gd name="connsiteY14" fmla="*/ 2713952 h 3051110"/>
                <a:gd name="connsiteX15" fmla="*/ 2328398 w 2922768"/>
                <a:gd name="connsiteY15" fmla="*/ 2790569 h 3051110"/>
                <a:gd name="connsiteX16" fmla="*/ 2317822 w 2922768"/>
                <a:gd name="connsiteY16" fmla="*/ 2796995 h 3051110"/>
                <a:gd name="connsiteX17" fmla="*/ 2323473 w 2922768"/>
                <a:gd name="connsiteY17" fmla="*/ 2766546 h 3051110"/>
                <a:gd name="connsiteX18" fmla="*/ 2310101 w 2922768"/>
                <a:gd name="connsiteY18" fmla="*/ 2277550 h 3051110"/>
                <a:gd name="connsiteX19" fmla="*/ 2291921 w 2922768"/>
                <a:gd name="connsiteY19" fmla="*/ 2191824 h 3051110"/>
                <a:gd name="connsiteX20" fmla="*/ 2256120 w 2922768"/>
                <a:gd name="connsiteY20" fmla="*/ 1889897 h 3051110"/>
                <a:gd name="connsiteX21" fmla="*/ 2504906 w 2922768"/>
                <a:gd name="connsiteY21" fmla="*/ 1558043 h 3051110"/>
                <a:gd name="connsiteX22" fmla="*/ 2563795 w 2922768"/>
                <a:gd name="connsiteY22" fmla="*/ 1552210 h 3051110"/>
                <a:gd name="connsiteX23" fmla="*/ 40340 w 2922768"/>
                <a:gd name="connsiteY23" fmla="*/ 1012169 h 3051110"/>
                <a:gd name="connsiteX24" fmla="*/ 68651 w 2922768"/>
                <a:gd name="connsiteY24" fmla="*/ 1057815 h 3051110"/>
                <a:gd name="connsiteX25" fmla="*/ 247375 w 2922768"/>
                <a:gd name="connsiteY25" fmla="*/ 1354847 h 3051110"/>
                <a:gd name="connsiteX26" fmla="*/ 435607 w 2922768"/>
                <a:gd name="connsiteY26" fmla="*/ 2119245 h 3051110"/>
                <a:gd name="connsiteX27" fmla="*/ 335214 w 2922768"/>
                <a:gd name="connsiteY27" fmla="*/ 2412954 h 3051110"/>
                <a:gd name="connsiteX28" fmla="*/ 287589 w 2922768"/>
                <a:gd name="connsiteY28" fmla="*/ 2481688 h 3051110"/>
                <a:gd name="connsiteX29" fmla="*/ 222847 w 2922768"/>
                <a:gd name="connsiteY29" fmla="*/ 2395110 h 3051110"/>
                <a:gd name="connsiteX30" fmla="*/ 252178 w 2922768"/>
                <a:gd name="connsiteY30" fmla="*/ 2350699 h 3051110"/>
                <a:gd name="connsiteX31" fmla="*/ 333240 w 2922768"/>
                <a:gd name="connsiteY31" fmla="*/ 2107078 h 3051110"/>
                <a:gd name="connsiteX32" fmla="*/ 156755 w 2922768"/>
                <a:gd name="connsiteY32" fmla="*/ 1404353 h 3051110"/>
                <a:gd name="connsiteX33" fmla="*/ 0 w 2922768"/>
                <a:gd name="connsiteY33" fmla="*/ 1143762 h 3051110"/>
                <a:gd name="connsiteX34" fmla="*/ 18477 w 2922768"/>
                <a:gd name="connsiteY34" fmla="*/ 1071902 h 3051110"/>
                <a:gd name="connsiteX35" fmla="*/ 2672108 w 2922768"/>
                <a:gd name="connsiteY35" fmla="*/ 581196 h 3051110"/>
                <a:gd name="connsiteX36" fmla="*/ 2740460 w 2922768"/>
                <a:gd name="connsiteY36" fmla="*/ 672603 h 3051110"/>
                <a:gd name="connsiteX37" fmla="*/ 2881115 w 2922768"/>
                <a:gd name="connsiteY37" fmla="*/ 931740 h 3051110"/>
                <a:gd name="connsiteX38" fmla="*/ 2922768 w 2922768"/>
                <a:gd name="connsiteY38" fmla="*/ 1045542 h 3051110"/>
                <a:gd name="connsiteX39" fmla="*/ 2826832 w 2922768"/>
                <a:gd name="connsiteY39" fmla="*/ 875176 h 3051110"/>
                <a:gd name="connsiteX40" fmla="*/ 2738694 w 2922768"/>
                <a:gd name="connsiteY40" fmla="*/ 719440 h 3051110"/>
                <a:gd name="connsiteX41" fmla="*/ 380596 w 2922768"/>
                <a:gd name="connsiteY41" fmla="*/ 464561 h 3051110"/>
                <a:gd name="connsiteX42" fmla="*/ 404142 w 2922768"/>
                <a:gd name="connsiteY42" fmla="*/ 505844 h 3051110"/>
                <a:gd name="connsiteX43" fmla="*/ 672646 w 2922768"/>
                <a:gd name="connsiteY43" fmla="*/ 887063 h 3051110"/>
                <a:gd name="connsiteX44" fmla="*/ 1181685 w 2922768"/>
                <a:gd name="connsiteY44" fmla="*/ 1782356 h 3051110"/>
                <a:gd name="connsiteX45" fmla="*/ 1180426 w 2922768"/>
                <a:gd name="connsiteY45" fmla="*/ 2694851 h 3051110"/>
                <a:gd name="connsiteX46" fmla="*/ 1119676 w 2922768"/>
                <a:gd name="connsiteY46" fmla="*/ 2924159 h 3051110"/>
                <a:gd name="connsiteX47" fmla="*/ 1094158 w 2922768"/>
                <a:gd name="connsiteY47" fmla="*/ 3001131 h 3051110"/>
                <a:gd name="connsiteX48" fmla="*/ 1021793 w 2922768"/>
                <a:gd name="connsiteY48" fmla="*/ 2982524 h 3051110"/>
                <a:gd name="connsiteX49" fmla="*/ 995297 w 2922768"/>
                <a:gd name="connsiteY49" fmla="*/ 2972827 h 3051110"/>
                <a:gd name="connsiteX50" fmla="*/ 1027255 w 2922768"/>
                <a:gd name="connsiteY50" fmla="*/ 2875121 h 3051110"/>
                <a:gd name="connsiteX51" fmla="*/ 1082814 w 2922768"/>
                <a:gd name="connsiteY51" fmla="*/ 1810186 h 3051110"/>
                <a:gd name="connsiteX52" fmla="*/ 590277 w 2922768"/>
                <a:gd name="connsiteY52" fmla="*/ 948455 h 3051110"/>
                <a:gd name="connsiteX53" fmla="*/ 314518 w 2922768"/>
                <a:gd name="connsiteY53" fmla="*/ 556398 h 3051110"/>
                <a:gd name="connsiteX54" fmla="*/ 307833 w 2922768"/>
                <a:gd name="connsiteY54" fmla="*/ 544621 h 3051110"/>
                <a:gd name="connsiteX55" fmla="*/ 2103828 w 2922768"/>
                <a:gd name="connsiteY55" fmla="*/ 219720 h 3051110"/>
                <a:gd name="connsiteX56" fmla="*/ 2102150 w 2922768"/>
                <a:gd name="connsiteY56" fmla="*/ 219859 h 3051110"/>
                <a:gd name="connsiteX57" fmla="*/ 1948459 w 2922768"/>
                <a:gd name="connsiteY57" fmla="*/ 352993 h 3051110"/>
                <a:gd name="connsiteX58" fmla="*/ 2158088 w 2922768"/>
                <a:gd name="connsiteY58" fmla="*/ 840215 h 3051110"/>
                <a:gd name="connsiteX59" fmla="*/ 2259197 w 2922768"/>
                <a:gd name="connsiteY59" fmla="*/ 857416 h 3051110"/>
                <a:gd name="connsiteX60" fmla="*/ 2318771 w 2922768"/>
                <a:gd name="connsiteY60" fmla="*/ 566397 h 3051110"/>
                <a:gd name="connsiteX61" fmla="*/ 2261295 w 2922768"/>
                <a:gd name="connsiteY61" fmla="*/ 333834 h 3051110"/>
                <a:gd name="connsiteX62" fmla="*/ 2103828 w 2922768"/>
                <a:gd name="connsiteY62" fmla="*/ 219720 h 3051110"/>
                <a:gd name="connsiteX63" fmla="*/ 834739 w 2922768"/>
                <a:gd name="connsiteY63" fmla="*/ 142475 h 3051110"/>
                <a:gd name="connsiteX64" fmla="*/ 902692 w 2922768"/>
                <a:gd name="connsiteY64" fmla="*/ 340266 h 3051110"/>
                <a:gd name="connsiteX65" fmla="*/ 1150499 w 2922768"/>
                <a:gd name="connsiteY65" fmla="*/ 780081 h 3051110"/>
                <a:gd name="connsiteX66" fmla="*/ 1330900 w 2922768"/>
                <a:gd name="connsiteY66" fmla="*/ 1081728 h 3051110"/>
                <a:gd name="connsiteX67" fmla="*/ 1640378 w 2922768"/>
                <a:gd name="connsiteY67" fmla="*/ 2328315 h 3051110"/>
                <a:gd name="connsiteX68" fmla="*/ 1565246 w 2922768"/>
                <a:gd name="connsiteY68" fmla="*/ 2976343 h 3051110"/>
                <a:gd name="connsiteX69" fmla="*/ 1543592 w 2922768"/>
                <a:gd name="connsiteY69" fmla="*/ 3047669 h 3051110"/>
                <a:gd name="connsiteX70" fmla="*/ 1475446 w 2922768"/>
                <a:gd name="connsiteY70" fmla="*/ 3051110 h 3051110"/>
                <a:gd name="connsiteX71" fmla="*/ 1436287 w 2922768"/>
                <a:gd name="connsiteY71" fmla="*/ 3049133 h 3051110"/>
                <a:gd name="connsiteX72" fmla="*/ 1468401 w 2922768"/>
                <a:gd name="connsiteY72" fmla="*/ 2942977 h 3051110"/>
                <a:gd name="connsiteX73" fmla="*/ 1240140 w 2922768"/>
                <a:gd name="connsiteY73" fmla="*/ 1130534 h 3051110"/>
                <a:gd name="connsiteX74" fmla="*/ 1063235 w 2922768"/>
                <a:gd name="connsiteY74" fmla="*/ 834760 h 3051110"/>
                <a:gd name="connsiteX75" fmla="*/ 808296 w 2922768"/>
                <a:gd name="connsiteY75" fmla="*/ 381660 h 3051110"/>
                <a:gd name="connsiteX76" fmla="*/ 740998 w 2922768"/>
                <a:gd name="connsiteY76" fmla="*/ 188548 h 3051110"/>
                <a:gd name="connsiteX77" fmla="*/ 748276 w 2922768"/>
                <a:gd name="connsiteY77" fmla="*/ 184126 h 3051110"/>
                <a:gd name="connsiteX78" fmla="*/ 2069467 w 2922768"/>
                <a:gd name="connsiteY78" fmla="*/ 119985 h 3051110"/>
                <a:gd name="connsiteX79" fmla="*/ 2202616 w 2922768"/>
                <a:gd name="connsiteY79" fmla="*/ 184126 h 3051110"/>
                <a:gd name="connsiteX80" fmla="*/ 2328398 w 2922768"/>
                <a:gd name="connsiteY80" fmla="*/ 260541 h 3051110"/>
                <a:gd name="connsiteX81" fmla="*/ 2342364 w 2922768"/>
                <a:gd name="connsiteY81" fmla="*/ 270984 h 3051110"/>
                <a:gd name="connsiteX82" fmla="*/ 2352474 w 2922768"/>
                <a:gd name="connsiteY82" fmla="*/ 285726 h 3051110"/>
                <a:gd name="connsiteX83" fmla="*/ 2420998 w 2922768"/>
                <a:gd name="connsiteY83" fmla="*/ 553111 h 3051110"/>
                <a:gd name="connsiteX84" fmla="*/ 2315695 w 2922768"/>
                <a:gd name="connsiteY84" fmla="*/ 943421 h 3051110"/>
                <a:gd name="connsiteX85" fmla="*/ 2230668 w 2922768"/>
                <a:gd name="connsiteY85" fmla="*/ 968593 h 3051110"/>
                <a:gd name="connsiteX86" fmla="*/ 2105227 w 2922768"/>
                <a:gd name="connsiteY86" fmla="*/ 928737 h 3051110"/>
                <a:gd name="connsiteX87" fmla="*/ 1904268 w 2922768"/>
                <a:gd name="connsiteY87" fmla="*/ 657017 h 3051110"/>
                <a:gd name="connsiteX88" fmla="*/ 1848889 w 2922768"/>
                <a:gd name="connsiteY88" fmla="*/ 326561 h 3051110"/>
                <a:gd name="connsiteX89" fmla="*/ 2060267 w 2922768"/>
                <a:gd name="connsiteY89" fmla="*/ 120880 h 3051110"/>
                <a:gd name="connsiteX90" fmla="*/ 1475446 w 2922768"/>
                <a:gd name="connsiteY90" fmla="*/ 0 h 3051110"/>
                <a:gd name="connsiteX91" fmla="*/ 1571636 w 2922768"/>
                <a:gd name="connsiteY91" fmla="*/ 4857 h 3051110"/>
                <a:gd name="connsiteX92" fmla="*/ 1560527 w 2922768"/>
                <a:gd name="connsiteY92" fmla="*/ 25054 h 3051110"/>
                <a:gd name="connsiteX93" fmla="*/ 1584161 w 2922768"/>
                <a:gd name="connsiteY93" fmla="*/ 665267 h 3051110"/>
                <a:gd name="connsiteX94" fmla="*/ 1750717 w 2922768"/>
                <a:gd name="connsiteY94" fmla="*/ 1030265 h 3051110"/>
                <a:gd name="connsiteX95" fmla="*/ 1876159 w 2922768"/>
                <a:gd name="connsiteY95" fmla="*/ 1291497 h 3051110"/>
                <a:gd name="connsiteX96" fmla="*/ 2034335 w 2922768"/>
                <a:gd name="connsiteY96" fmla="*/ 2747850 h 3051110"/>
                <a:gd name="connsiteX97" fmla="*/ 1981616 w 2922768"/>
                <a:gd name="connsiteY97" fmla="*/ 2963303 h 3051110"/>
                <a:gd name="connsiteX98" fmla="*/ 1929100 w 2922768"/>
                <a:gd name="connsiteY98" fmla="*/ 2982524 h 3051110"/>
                <a:gd name="connsiteX99" fmla="*/ 1867141 w 2922768"/>
                <a:gd name="connsiteY99" fmla="*/ 2998455 h 3051110"/>
                <a:gd name="connsiteX100" fmla="*/ 1933202 w 2922768"/>
                <a:gd name="connsiteY100" fmla="*/ 2728564 h 3051110"/>
                <a:gd name="connsiteX101" fmla="*/ 1781624 w 2922768"/>
                <a:gd name="connsiteY101" fmla="*/ 1332052 h 3051110"/>
                <a:gd name="connsiteX102" fmla="*/ 1658698 w 2922768"/>
                <a:gd name="connsiteY102" fmla="*/ 1076275 h 3051110"/>
                <a:gd name="connsiteX103" fmla="*/ 1487248 w 2922768"/>
                <a:gd name="connsiteY103" fmla="*/ 700089 h 3051110"/>
                <a:gd name="connsiteX104" fmla="*/ 1433256 w 2922768"/>
                <a:gd name="connsiteY104" fmla="*/ 80194 h 3051110"/>
                <a:gd name="connsiteX105" fmla="*/ 1460077 w 2922768"/>
                <a:gd name="connsiteY105" fmla="*/ 776 h 3051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</a:cxnLst>
              <a:rect l="l" t="t" r="r" b="b"/>
              <a:pathLst>
                <a:path w="2922768" h="3051110">
                  <a:moveTo>
                    <a:pt x="2563795" y="1552210"/>
                  </a:moveTo>
                  <a:cubicBezTo>
                    <a:pt x="2699565" y="1554447"/>
                    <a:pt x="2821027" y="1663137"/>
                    <a:pt x="2868505" y="1784034"/>
                  </a:cubicBezTo>
                  <a:cubicBezTo>
                    <a:pt x="2895216" y="1851999"/>
                    <a:pt x="2904620" y="1923355"/>
                    <a:pt x="2904952" y="1993908"/>
                  </a:cubicBezTo>
                  <a:lnTo>
                    <a:pt x="2901426" y="2063877"/>
                  </a:lnTo>
                  <a:lnTo>
                    <a:pt x="2881115" y="2119370"/>
                  </a:lnTo>
                  <a:cubicBezTo>
                    <a:pt x="2861816" y="2164999"/>
                    <a:pt x="2840360" y="2209493"/>
                    <a:pt x="2816875" y="2252725"/>
                  </a:cubicBezTo>
                  <a:lnTo>
                    <a:pt x="2753647" y="2356801"/>
                  </a:lnTo>
                  <a:lnTo>
                    <a:pt x="2785298" y="2183714"/>
                  </a:lnTo>
                  <a:cubicBezTo>
                    <a:pt x="2802498" y="2067362"/>
                    <a:pt x="2817042" y="1933949"/>
                    <a:pt x="2772851" y="1821512"/>
                  </a:cubicBezTo>
                  <a:cubicBezTo>
                    <a:pt x="2735232" y="1725578"/>
                    <a:pt x="2630488" y="1636077"/>
                    <a:pt x="2527002" y="1658592"/>
                  </a:cubicBezTo>
                  <a:cubicBezTo>
                    <a:pt x="2427152" y="1680268"/>
                    <a:pt x="2367018" y="1795361"/>
                    <a:pt x="2359047" y="1897729"/>
                  </a:cubicBezTo>
                  <a:cubicBezTo>
                    <a:pt x="2352194" y="1986531"/>
                    <a:pt x="2371773" y="2075473"/>
                    <a:pt x="2392610" y="2169449"/>
                  </a:cubicBezTo>
                  <a:cubicBezTo>
                    <a:pt x="2399042" y="2198397"/>
                    <a:pt x="2405616" y="2228184"/>
                    <a:pt x="2411349" y="2257972"/>
                  </a:cubicBezTo>
                  <a:cubicBezTo>
                    <a:pt x="2433445" y="2372506"/>
                    <a:pt x="2442622" y="2489234"/>
                    <a:pt x="2439484" y="2605653"/>
                  </a:cubicBezTo>
                  <a:lnTo>
                    <a:pt x="2430857" y="2713952"/>
                  </a:lnTo>
                  <a:lnTo>
                    <a:pt x="2328398" y="2790569"/>
                  </a:lnTo>
                  <a:lnTo>
                    <a:pt x="2317822" y="2796995"/>
                  </a:lnTo>
                  <a:lnTo>
                    <a:pt x="2323473" y="2766546"/>
                  </a:lnTo>
                  <a:cubicBezTo>
                    <a:pt x="2344975" y="2604187"/>
                    <a:pt x="2341147" y="2438548"/>
                    <a:pt x="2310101" y="2277550"/>
                  </a:cubicBezTo>
                  <a:cubicBezTo>
                    <a:pt x="2304646" y="2249161"/>
                    <a:pt x="2298214" y="2220073"/>
                    <a:pt x="2291921" y="2191824"/>
                  </a:cubicBezTo>
                  <a:cubicBezTo>
                    <a:pt x="2270385" y="2094631"/>
                    <a:pt x="2248009" y="1993943"/>
                    <a:pt x="2256120" y="1889897"/>
                  </a:cubicBezTo>
                  <a:cubicBezTo>
                    <a:pt x="2266609" y="1753827"/>
                    <a:pt x="2348978" y="1591746"/>
                    <a:pt x="2504906" y="1558043"/>
                  </a:cubicBezTo>
                  <a:cubicBezTo>
                    <a:pt x="2524712" y="1553743"/>
                    <a:pt x="2544399" y="1551890"/>
                    <a:pt x="2563795" y="1552210"/>
                  </a:cubicBezTo>
                  <a:close/>
                  <a:moveTo>
                    <a:pt x="40340" y="1012169"/>
                  </a:moveTo>
                  <a:lnTo>
                    <a:pt x="68651" y="1057815"/>
                  </a:lnTo>
                  <a:cubicBezTo>
                    <a:pt x="129205" y="1153749"/>
                    <a:pt x="191856" y="1252900"/>
                    <a:pt x="247375" y="1354847"/>
                  </a:cubicBezTo>
                  <a:cubicBezTo>
                    <a:pt x="401904" y="1639014"/>
                    <a:pt x="463577" y="1889059"/>
                    <a:pt x="435607" y="2119245"/>
                  </a:cubicBezTo>
                  <a:cubicBezTo>
                    <a:pt x="423127" y="2222242"/>
                    <a:pt x="388226" y="2323586"/>
                    <a:pt x="335214" y="2412954"/>
                  </a:cubicBezTo>
                  <a:lnTo>
                    <a:pt x="287589" y="2481688"/>
                  </a:lnTo>
                  <a:lnTo>
                    <a:pt x="222847" y="2395110"/>
                  </a:lnTo>
                  <a:lnTo>
                    <a:pt x="252178" y="2350699"/>
                  </a:lnTo>
                  <a:cubicBezTo>
                    <a:pt x="295639" y="2273838"/>
                    <a:pt x="323329" y="2188679"/>
                    <a:pt x="333240" y="2107078"/>
                  </a:cubicBezTo>
                  <a:cubicBezTo>
                    <a:pt x="358412" y="1898848"/>
                    <a:pt x="300656" y="1668941"/>
                    <a:pt x="156755" y="1404353"/>
                  </a:cubicBezTo>
                  <a:lnTo>
                    <a:pt x="0" y="1143762"/>
                  </a:lnTo>
                  <a:lnTo>
                    <a:pt x="18477" y="1071902"/>
                  </a:lnTo>
                  <a:close/>
                  <a:moveTo>
                    <a:pt x="2672108" y="581196"/>
                  </a:moveTo>
                  <a:lnTo>
                    <a:pt x="2740460" y="672603"/>
                  </a:lnTo>
                  <a:cubicBezTo>
                    <a:pt x="2795291" y="753763"/>
                    <a:pt x="2842517" y="840483"/>
                    <a:pt x="2881115" y="931740"/>
                  </a:cubicBezTo>
                  <a:lnTo>
                    <a:pt x="2922768" y="1045542"/>
                  </a:lnTo>
                  <a:lnTo>
                    <a:pt x="2826832" y="875176"/>
                  </a:lnTo>
                  <a:cubicBezTo>
                    <a:pt x="2797255" y="824272"/>
                    <a:pt x="2767188" y="772494"/>
                    <a:pt x="2738694" y="719440"/>
                  </a:cubicBezTo>
                  <a:close/>
                  <a:moveTo>
                    <a:pt x="380596" y="464561"/>
                  </a:moveTo>
                  <a:lnTo>
                    <a:pt x="404142" y="505844"/>
                  </a:lnTo>
                  <a:cubicBezTo>
                    <a:pt x="487036" y="637124"/>
                    <a:pt x="580628" y="763160"/>
                    <a:pt x="672646" y="887063"/>
                  </a:cubicBezTo>
                  <a:cubicBezTo>
                    <a:pt x="876681" y="1161860"/>
                    <a:pt x="1087709" y="1446027"/>
                    <a:pt x="1181685" y="1782356"/>
                  </a:cubicBezTo>
                  <a:cubicBezTo>
                    <a:pt x="1257622" y="2054357"/>
                    <a:pt x="1257202" y="2352788"/>
                    <a:pt x="1180426" y="2694851"/>
                  </a:cubicBezTo>
                  <a:cubicBezTo>
                    <a:pt x="1163225" y="2771417"/>
                    <a:pt x="1142624" y="2848087"/>
                    <a:pt x="1119676" y="2924159"/>
                  </a:cubicBezTo>
                  <a:lnTo>
                    <a:pt x="1094158" y="3001131"/>
                  </a:lnTo>
                  <a:lnTo>
                    <a:pt x="1021793" y="2982524"/>
                  </a:lnTo>
                  <a:lnTo>
                    <a:pt x="995297" y="2972827"/>
                  </a:lnTo>
                  <a:lnTo>
                    <a:pt x="1027255" y="2875121"/>
                  </a:lnTo>
                  <a:cubicBezTo>
                    <a:pt x="1134754" y="2512813"/>
                    <a:pt x="1179745" y="2157266"/>
                    <a:pt x="1082814" y="1810186"/>
                  </a:cubicBezTo>
                  <a:cubicBezTo>
                    <a:pt x="994012" y="1492176"/>
                    <a:pt x="788718" y="1215840"/>
                    <a:pt x="590277" y="948455"/>
                  </a:cubicBezTo>
                  <a:cubicBezTo>
                    <a:pt x="495881" y="821335"/>
                    <a:pt x="399877" y="692048"/>
                    <a:pt x="314518" y="556398"/>
                  </a:cubicBezTo>
                  <a:lnTo>
                    <a:pt x="307833" y="544621"/>
                  </a:lnTo>
                  <a:close/>
                  <a:moveTo>
                    <a:pt x="2103828" y="219720"/>
                  </a:moveTo>
                  <a:cubicBezTo>
                    <a:pt x="2103129" y="219859"/>
                    <a:pt x="2102570" y="219859"/>
                    <a:pt x="2102150" y="219859"/>
                  </a:cubicBezTo>
                  <a:cubicBezTo>
                    <a:pt x="2035583" y="219859"/>
                    <a:pt x="1968317" y="278034"/>
                    <a:pt x="1948459" y="352993"/>
                  </a:cubicBezTo>
                  <a:cubicBezTo>
                    <a:pt x="1916714" y="472840"/>
                    <a:pt x="2045932" y="773368"/>
                    <a:pt x="2158088" y="840215"/>
                  </a:cubicBezTo>
                  <a:cubicBezTo>
                    <a:pt x="2202280" y="866646"/>
                    <a:pt x="2236262" y="872379"/>
                    <a:pt x="2259197" y="857416"/>
                  </a:cubicBezTo>
                  <a:cubicBezTo>
                    <a:pt x="2314436" y="821196"/>
                    <a:pt x="2333176" y="678133"/>
                    <a:pt x="2318771" y="566397"/>
                  </a:cubicBezTo>
                  <a:cubicBezTo>
                    <a:pt x="2308423" y="486125"/>
                    <a:pt x="2297794" y="403058"/>
                    <a:pt x="2261295" y="333834"/>
                  </a:cubicBezTo>
                  <a:cubicBezTo>
                    <a:pt x="2225214" y="265309"/>
                    <a:pt x="2163402" y="220558"/>
                    <a:pt x="2103828" y="219720"/>
                  </a:cubicBezTo>
                  <a:close/>
                  <a:moveTo>
                    <a:pt x="834739" y="142475"/>
                  </a:moveTo>
                  <a:lnTo>
                    <a:pt x="902692" y="340266"/>
                  </a:lnTo>
                  <a:cubicBezTo>
                    <a:pt x="970237" y="493397"/>
                    <a:pt x="1061976" y="639116"/>
                    <a:pt x="1150499" y="780081"/>
                  </a:cubicBezTo>
                  <a:cubicBezTo>
                    <a:pt x="1211751" y="877553"/>
                    <a:pt x="1275101" y="978242"/>
                    <a:pt x="1330900" y="1081728"/>
                  </a:cubicBezTo>
                  <a:cubicBezTo>
                    <a:pt x="1532138" y="1454837"/>
                    <a:pt x="1639260" y="1885982"/>
                    <a:pt x="1640378" y="2328315"/>
                  </a:cubicBezTo>
                  <a:cubicBezTo>
                    <a:pt x="1641008" y="2548223"/>
                    <a:pt x="1615486" y="2766173"/>
                    <a:pt x="1565246" y="2976343"/>
                  </a:cubicBezTo>
                  <a:lnTo>
                    <a:pt x="1543592" y="3047669"/>
                  </a:lnTo>
                  <a:lnTo>
                    <a:pt x="1475446" y="3051110"/>
                  </a:lnTo>
                  <a:lnTo>
                    <a:pt x="1436287" y="3049133"/>
                  </a:lnTo>
                  <a:lnTo>
                    <a:pt x="1468401" y="2942977"/>
                  </a:lnTo>
                  <a:cubicBezTo>
                    <a:pt x="1612847" y="2334739"/>
                    <a:pt x="1536543" y="1680129"/>
                    <a:pt x="1240140" y="1130534"/>
                  </a:cubicBezTo>
                  <a:cubicBezTo>
                    <a:pt x="1185879" y="1029985"/>
                    <a:pt x="1123508" y="930695"/>
                    <a:pt x="1063235" y="834760"/>
                  </a:cubicBezTo>
                  <a:cubicBezTo>
                    <a:pt x="972615" y="690579"/>
                    <a:pt x="878918" y="541643"/>
                    <a:pt x="808296" y="381660"/>
                  </a:cubicBezTo>
                  <a:lnTo>
                    <a:pt x="740998" y="188548"/>
                  </a:lnTo>
                  <a:lnTo>
                    <a:pt x="748276" y="184126"/>
                  </a:lnTo>
                  <a:close/>
                  <a:moveTo>
                    <a:pt x="2069467" y="119985"/>
                  </a:moveTo>
                  <a:lnTo>
                    <a:pt x="2202616" y="184126"/>
                  </a:lnTo>
                  <a:cubicBezTo>
                    <a:pt x="2245848" y="207612"/>
                    <a:pt x="2287818" y="233126"/>
                    <a:pt x="2328398" y="260541"/>
                  </a:cubicBezTo>
                  <a:lnTo>
                    <a:pt x="2342364" y="270984"/>
                  </a:lnTo>
                  <a:lnTo>
                    <a:pt x="2352474" y="285726"/>
                  </a:lnTo>
                  <a:cubicBezTo>
                    <a:pt x="2397644" y="371312"/>
                    <a:pt x="2410091" y="467945"/>
                    <a:pt x="2420998" y="553111"/>
                  </a:cubicBezTo>
                  <a:cubicBezTo>
                    <a:pt x="2435123" y="663170"/>
                    <a:pt x="2428970" y="869163"/>
                    <a:pt x="2315695" y="943421"/>
                  </a:cubicBezTo>
                  <a:cubicBezTo>
                    <a:pt x="2294997" y="956986"/>
                    <a:pt x="2266749" y="968593"/>
                    <a:pt x="2230668" y="968593"/>
                  </a:cubicBezTo>
                  <a:cubicBezTo>
                    <a:pt x="2196266" y="968593"/>
                    <a:pt x="2154452" y="958105"/>
                    <a:pt x="2105227" y="928737"/>
                  </a:cubicBezTo>
                  <a:cubicBezTo>
                    <a:pt x="2034325" y="886504"/>
                    <a:pt x="1959228" y="784836"/>
                    <a:pt x="1904268" y="657017"/>
                  </a:cubicBezTo>
                  <a:cubicBezTo>
                    <a:pt x="1877697" y="595065"/>
                    <a:pt x="1818962" y="438997"/>
                    <a:pt x="1848889" y="326561"/>
                  </a:cubicBezTo>
                  <a:cubicBezTo>
                    <a:pt x="1876789" y="221449"/>
                    <a:pt x="1963362" y="139680"/>
                    <a:pt x="2060267" y="120880"/>
                  </a:cubicBezTo>
                  <a:close/>
                  <a:moveTo>
                    <a:pt x="1475446" y="0"/>
                  </a:moveTo>
                  <a:lnTo>
                    <a:pt x="1571636" y="4857"/>
                  </a:lnTo>
                  <a:lnTo>
                    <a:pt x="1560527" y="25054"/>
                  </a:lnTo>
                  <a:cubicBezTo>
                    <a:pt x="1467949" y="245871"/>
                    <a:pt x="1522349" y="495075"/>
                    <a:pt x="1584161" y="665267"/>
                  </a:cubicBezTo>
                  <a:cubicBezTo>
                    <a:pt x="1629611" y="790150"/>
                    <a:pt x="1691143" y="912235"/>
                    <a:pt x="1750717" y="1030265"/>
                  </a:cubicBezTo>
                  <a:cubicBezTo>
                    <a:pt x="1793370" y="1114872"/>
                    <a:pt x="1837562" y="1202415"/>
                    <a:pt x="1876159" y="1291497"/>
                  </a:cubicBezTo>
                  <a:cubicBezTo>
                    <a:pt x="2073342" y="1746521"/>
                    <a:pt x="2124178" y="2259832"/>
                    <a:pt x="2034335" y="2747850"/>
                  </a:cubicBezTo>
                  <a:lnTo>
                    <a:pt x="1981616" y="2963303"/>
                  </a:lnTo>
                  <a:lnTo>
                    <a:pt x="1929100" y="2982524"/>
                  </a:lnTo>
                  <a:lnTo>
                    <a:pt x="1867141" y="2998455"/>
                  </a:lnTo>
                  <a:lnTo>
                    <a:pt x="1933202" y="2728564"/>
                  </a:lnTo>
                  <a:cubicBezTo>
                    <a:pt x="2019395" y="2260575"/>
                    <a:pt x="1970678" y="1768372"/>
                    <a:pt x="1781624" y="1332052"/>
                  </a:cubicBezTo>
                  <a:cubicBezTo>
                    <a:pt x="1744285" y="1245768"/>
                    <a:pt x="1700792" y="1159623"/>
                    <a:pt x="1658698" y="1076275"/>
                  </a:cubicBezTo>
                  <a:cubicBezTo>
                    <a:pt x="1597726" y="955587"/>
                    <a:pt x="1534795" y="830705"/>
                    <a:pt x="1487248" y="700089"/>
                  </a:cubicBezTo>
                  <a:cubicBezTo>
                    <a:pt x="1427534" y="536119"/>
                    <a:pt x="1374779" y="304161"/>
                    <a:pt x="1433256" y="80194"/>
                  </a:cubicBezTo>
                  <a:lnTo>
                    <a:pt x="1460077" y="776"/>
                  </a:lnTo>
                  <a:close/>
                </a:path>
              </a:pathLst>
            </a:custGeom>
            <a:noFill/>
            <a:ln w="31750" cap="flat">
              <a:solidFill>
                <a:schemeClr val="accent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ID" dirty="0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92740252-D232-4D36-9FD1-A57613BD6400}"/>
                </a:ext>
              </a:extLst>
            </p:cNvPr>
            <p:cNvSpPr/>
            <p:nvPr/>
          </p:nvSpPr>
          <p:spPr>
            <a:xfrm rot="20700000">
              <a:off x="9839437" y="4190401"/>
              <a:ext cx="2850669" cy="2975846"/>
            </a:xfrm>
            <a:custGeom>
              <a:avLst/>
              <a:gdLst>
                <a:gd name="connsiteX0" fmla="*/ 2563795 w 2922768"/>
                <a:gd name="connsiteY0" fmla="*/ 1552210 h 3051110"/>
                <a:gd name="connsiteX1" fmla="*/ 2868505 w 2922768"/>
                <a:gd name="connsiteY1" fmla="*/ 1784034 h 3051110"/>
                <a:gd name="connsiteX2" fmla="*/ 2904952 w 2922768"/>
                <a:gd name="connsiteY2" fmla="*/ 1993908 h 3051110"/>
                <a:gd name="connsiteX3" fmla="*/ 2901426 w 2922768"/>
                <a:gd name="connsiteY3" fmla="*/ 2063877 h 3051110"/>
                <a:gd name="connsiteX4" fmla="*/ 2881115 w 2922768"/>
                <a:gd name="connsiteY4" fmla="*/ 2119370 h 3051110"/>
                <a:gd name="connsiteX5" fmla="*/ 2816875 w 2922768"/>
                <a:gd name="connsiteY5" fmla="*/ 2252725 h 3051110"/>
                <a:gd name="connsiteX6" fmla="*/ 2753647 w 2922768"/>
                <a:gd name="connsiteY6" fmla="*/ 2356801 h 3051110"/>
                <a:gd name="connsiteX7" fmla="*/ 2785298 w 2922768"/>
                <a:gd name="connsiteY7" fmla="*/ 2183714 h 3051110"/>
                <a:gd name="connsiteX8" fmla="*/ 2772851 w 2922768"/>
                <a:gd name="connsiteY8" fmla="*/ 1821512 h 3051110"/>
                <a:gd name="connsiteX9" fmla="*/ 2527002 w 2922768"/>
                <a:gd name="connsiteY9" fmla="*/ 1658592 h 3051110"/>
                <a:gd name="connsiteX10" fmla="*/ 2359047 w 2922768"/>
                <a:gd name="connsiteY10" fmla="*/ 1897729 h 3051110"/>
                <a:gd name="connsiteX11" fmla="*/ 2392610 w 2922768"/>
                <a:gd name="connsiteY11" fmla="*/ 2169449 h 3051110"/>
                <a:gd name="connsiteX12" fmla="*/ 2411349 w 2922768"/>
                <a:gd name="connsiteY12" fmla="*/ 2257972 h 3051110"/>
                <a:gd name="connsiteX13" fmla="*/ 2439484 w 2922768"/>
                <a:gd name="connsiteY13" fmla="*/ 2605653 h 3051110"/>
                <a:gd name="connsiteX14" fmla="*/ 2430857 w 2922768"/>
                <a:gd name="connsiteY14" fmla="*/ 2713952 h 3051110"/>
                <a:gd name="connsiteX15" fmla="*/ 2328398 w 2922768"/>
                <a:gd name="connsiteY15" fmla="*/ 2790569 h 3051110"/>
                <a:gd name="connsiteX16" fmla="*/ 2317822 w 2922768"/>
                <a:gd name="connsiteY16" fmla="*/ 2796995 h 3051110"/>
                <a:gd name="connsiteX17" fmla="*/ 2323473 w 2922768"/>
                <a:gd name="connsiteY17" fmla="*/ 2766546 h 3051110"/>
                <a:gd name="connsiteX18" fmla="*/ 2310101 w 2922768"/>
                <a:gd name="connsiteY18" fmla="*/ 2277550 h 3051110"/>
                <a:gd name="connsiteX19" fmla="*/ 2291921 w 2922768"/>
                <a:gd name="connsiteY19" fmla="*/ 2191824 h 3051110"/>
                <a:gd name="connsiteX20" fmla="*/ 2256120 w 2922768"/>
                <a:gd name="connsiteY20" fmla="*/ 1889897 h 3051110"/>
                <a:gd name="connsiteX21" fmla="*/ 2504906 w 2922768"/>
                <a:gd name="connsiteY21" fmla="*/ 1558043 h 3051110"/>
                <a:gd name="connsiteX22" fmla="*/ 2563795 w 2922768"/>
                <a:gd name="connsiteY22" fmla="*/ 1552210 h 3051110"/>
                <a:gd name="connsiteX23" fmla="*/ 40340 w 2922768"/>
                <a:gd name="connsiteY23" fmla="*/ 1012169 h 3051110"/>
                <a:gd name="connsiteX24" fmla="*/ 68651 w 2922768"/>
                <a:gd name="connsiteY24" fmla="*/ 1057815 h 3051110"/>
                <a:gd name="connsiteX25" fmla="*/ 247375 w 2922768"/>
                <a:gd name="connsiteY25" fmla="*/ 1354847 h 3051110"/>
                <a:gd name="connsiteX26" fmla="*/ 435607 w 2922768"/>
                <a:gd name="connsiteY26" fmla="*/ 2119245 h 3051110"/>
                <a:gd name="connsiteX27" fmla="*/ 335214 w 2922768"/>
                <a:gd name="connsiteY27" fmla="*/ 2412954 h 3051110"/>
                <a:gd name="connsiteX28" fmla="*/ 287589 w 2922768"/>
                <a:gd name="connsiteY28" fmla="*/ 2481688 h 3051110"/>
                <a:gd name="connsiteX29" fmla="*/ 222847 w 2922768"/>
                <a:gd name="connsiteY29" fmla="*/ 2395110 h 3051110"/>
                <a:gd name="connsiteX30" fmla="*/ 252178 w 2922768"/>
                <a:gd name="connsiteY30" fmla="*/ 2350699 h 3051110"/>
                <a:gd name="connsiteX31" fmla="*/ 333240 w 2922768"/>
                <a:gd name="connsiteY31" fmla="*/ 2107078 h 3051110"/>
                <a:gd name="connsiteX32" fmla="*/ 156755 w 2922768"/>
                <a:gd name="connsiteY32" fmla="*/ 1404353 h 3051110"/>
                <a:gd name="connsiteX33" fmla="*/ 0 w 2922768"/>
                <a:gd name="connsiteY33" fmla="*/ 1143762 h 3051110"/>
                <a:gd name="connsiteX34" fmla="*/ 18477 w 2922768"/>
                <a:gd name="connsiteY34" fmla="*/ 1071902 h 3051110"/>
                <a:gd name="connsiteX35" fmla="*/ 2672108 w 2922768"/>
                <a:gd name="connsiteY35" fmla="*/ 581196 h 3051110"/>
                <a:gd name="connsiteX36" fmla="*/ 2740460 w 2922768"/>
                <a:gd name="connsiteY36" fmla="*/ 672603 h 3051110"/>
                <a:gd name="connsiteX37" fmla="*/ 2881115 w 2922768"/>
                <a:gd name="connsiteY37" fmla="*/ 931740 h 3051110"/>
                <a:gd name="connsiteX38" fmla="*/ 2922768 w 2922768"/>
                <a:gd name="connsiteY38" fmla="*/ 1045542 h 3051110"/>
                <a:gd name="connsiteX39" fmla="*/ 2826832 w 2922768"/>
                <a:gd name="connsiteY39" fmla="*/ 875176 h 3051110"/>
                <a:gd name="connsiteX40" fmla="*/ 2738694 w 2922768"/>
                <a:gd name="connsiteY40" fmla="*/ 719440 h 3051110"/>
                <a:gd name="connsiteX41" fmla="*/ 380596 w 2922768"/>
                <a:gd name="connsiteY41" fmla="*/ 464561 h 3051110"/>
                <a:gd name="connsiteX42" fmla="*/ 404142 w 2922768"/>
                <a:gd name="connsiteY42" fmla="*/ 505844 h 3051110"/>
                <a:gd name="connsiteX43" fmla="*/ 672646 w 2922768"/>
                <a:gd name="connsiteY43" fmla="*/ 887063 h 3051110"/>
                <a:gd name="connsiteX44" fmla="*/ 1181685 w 2922768"/>
                <a:gd name="connsiteY44" fmla="*/ 1782356 h 3051110"/>
                <a:gd name="connsiteX45" fmla="*/ 1180426 w 2922768"/>
                <a:gd name="connsiteY45" fmla="*/ 2694851 h 3051110"/>
                <a:gd name="connsiteX46" fmla="*/ 1119676 w 2922768"/>
                <a:gd name="connsiteY46" fmla="*/ 2924159 h 3051110"/>
                <a:gd name="connsiteX47" fmla="*/ 1094158 w 2922768"/>
                <a:gd name="connsiteY47" fmla="*/ 3001131 h 3051110"/>
                <a:gd name="connsiteX48" fmla="*/ 1021793 w 2922768"/>
                <a:gd name="connsiteY48" fmla="*/ 2982524 h 3051110"/>
                <a:gd name="connsiteX49" fmla="*/ 995297 w 2922768"/>
                <a:gd name="connsiteY49" fmla="*/ 2972827 h 3051110"/>
                <a:gd name="connsiteX50" fmla="*/ 1027255 w 2922768"/>
                <a:gd name="connsiteY50" fmla="*/ 2875121 h 3051110"/>
                <a:gd name="connsiteX51" fmla="*/ 1082814 w 2922768"/>
                <a:gd name="connsiteY51" fmla="*/ 1810186 h 3051110"/>
                <a:gd name="connsiteX52" fmla="*/ 590277 w 2922768"/>
                <a:gd name="connsiteY52" fmla="*/ 948455 h 3051110"/>
                <a:gd name="connsiteX53" fmla="*/ 314518 w 2922768"/>
                <a:gd name="connsiteY53" fmla="*/ 556398 h 3051110"/>
                <a:gd name="connsiteX54" fmla="*/ 307833 w 2922768"/>
                <a:gd name="connsiteY54" fmla="*/ 544621 h 3051110"/>
                <a:gd name="connsiteX55" fmla="*/ 2103828 w 2922768"/>
                <a:gd name="connsiteY55" fmla="*/ 219720 h 3051110"/>
                <a:gd name="connsiteX56" fmla="*/ 2102150 w 2922768"/>
                <a:gd name="connsiteY56" fmla="*/ 219859 h 3051110"/>
                <a:gd name="connsiteX57" fmla="*/ 1948459 w 2922768"/>
                <a:gd name="connsiteY57" fmla="*/ 352993 h 3051110"/>
                <a:gd name="connsiteX58" fmla="*/ 2158088 w 2922768"/>
                <a:gd name="connsiteY58" fmla="*/ 840215 h 3051110"/>
                <a:gd name="connsiteX59" fmla="*/ 2259197 w 2922768"/>
                <a:gd name="connsiteY59" fmla="*/ 857416 h 3051110"/>
                <a:gd name="connsiteX60" fmla="*/ 2318771 w 2922768"/>
                <a:gd name="connsiteY60" fmla="*/ 566397 h 3051110"/>
                <a:gd name="connsiteX61" fmla="*/ 2261295 w 2922768"/>
                <a:gd name="connsiteY61" fmla="*/ 333834 h 3051110"/>
                <a:gd name="connsiteX62" fmla="*/ 2103828 w 2922768"/>
                <a:gd name="connsiteY62" fmla="*/ 219720 h 3051110"/>
                <a:gd name="connsiteX63" fmla="*/ 834739 w 2922768"/>
                <a:gd name="connsiteY63" fmla="*/ 142475 h 3051110"/>
                <a:gd name="connsiteX64" fmla="*/ 902692 w 2922768"/>
                <a:gd name="connsiteY64" fmla="*/ 340266 h 3051110"/>
                <a:gd name="connsiteX65" fmla="*/ 1150499 w 2922768"/>
                <a:gd name="connsiteY65" fmla="*/ 780081 h 3051110"/>
                <a:gd name="connsiteX66" fmla="*/ 1330900 w 2922768"/>
                <a:gd name="connsiteY66" fmla="*/ 1081728 h 3051110"/>
                <a:gd name="connsiteX67" fmla="*/ 1640378 w 2922768"/>
                <a:gd name="connsiteY67" fmla="*/ 2328315 h 3051110"/>
                <a:gd name="connsiteX68" fmla="*/ 1565246 w 2922768"/>
                <a:gd name="connsiteY68" fmla="*/ 2976343 h 3051110"/>
                <a:gd name="connsiteX69" fmla="*/ 1543592 w 2922768"/>
                <a:gd name="connsiteY69" fmla="*/ 3047669 h 3051110"/>
                <a:gd name="connsiteX70" fmla="*/ 1475446 w 2922768"/>
                <a:gd name="connsiteY70" fmla="*/ 3051110 h 3051110"/>
                <a:gd name="connsiteX71" fmla="*/ 1436287 w 2922768"/>
                <a:gd name="connsiteY71" fmla="*/ 3049133 h 3051110"/>
                <a:gd name="connsiteX72" fmla="*/ 1468401 w 2922768"/>
                <a:gd name="connsiteY72" fmla="*/ 2942977 h 3051110"/>
                <a:gd name="connsiteX73" fmla="*/ 1240140 w 2922768"/>
                <a:gd name="connsiteY73" fmla="*/ 1130534 h 3051110"/>
                <a:gd name="connsiteX74" fmla="*/ 1063235 w 2922768"/>
                <a:gd name="connsiteY74" fmla="*/ 834760 h 3051110"/>
                <a:gd name="connsiteX75" fmla="*/ 808296 w 2922768"/>
                <a:gd name="connsiteY75" fmla="*/ 381660 h 3051110"/>
                <a:gd name="connsiteX76" fmla="*/ 740998 w 2922768"/>
                <a:gd name="connsiteY76" fmla="*/ 188548 h 3051110"/>
                <a:gd name="connsiteX77" fmla="*/ 748276 w 2922768"/>
                <a:gd name="connsiteY77" fmla="*/ 184126 h 3051110"/>
                <a:gd name="connsiteX78" fmla="*/ 2069467 w 2922768"/>
                <a:gd name="connsiteY78" fmla="*/ 119985 h 3051110"/>
                <a:gd name="connsiteX79" fmla="*/ 2202616 w 2922768"/>
                <a:gd name="connsiteY79" fmla="*/ 184126 h 3051110"/>
                <a:gd name="connsiteX80" fmla="*/ 2328398 w 2922768"/>
                <a:gd name="connsiteY80" fmla="*/ 260541 h 3051110"/>
                <a:gd name="connsiteX81" fmla="*/ 2342364 w 2922768"/>
                <a:gd name="connsiteY81" fmla="*/ 270984 h 3051110"/>
                <a:gd name="connsiteX82" fmla="*/ 2352474 w 2922768"/>
                <a:gd name="connsiteY82" fmla="*/ 285726 h 3051110"/>
                <a:gd name="connsiteX83" fmla="*/ 2420998 w 2922768"/>
                <a:gd name="connsiteY83" fmla="*/ 553111 h 3051110"/>
                <a:gd name="connsiteX84" fmla="*/ 2315695 w 2922768"/>
                <a:gd name="connsiteY84" fmla="*/ 943421 h 3051110"/>
                <a:gd name="connsiteX85" fmla="*/ 2230668 w 2922768"/>
                <a:gd name="connsiteY85" fmla="*/ 968593 h 3051110"/>
                <a:gd name="connsiteX86" fmla="*/ 2105227 w 2922768"/>
                <a:gd name="connsiteY86" fmla="*/ 928737 h 3051110"/>
                <a:gd name="connsiteX87" fmla="*/ 1904268 w 2922768"/>
                <a:gd name="connsiteY87" fmla="*/ 657017 h 3051110"/>
                <a:gd name="connsiteX88" fmla="*/ 1848889 w 2922768"/>
                <a:gd name="connsiteY88" fmla="*/ 326561 h 3051110"/>
                <a:gd name="connsiteX89" fmla="*/ 2060267 w 2922768"/>
                <a:gd name="connsiteY89" fmla="*/ 120880 h 3051110"/>
                <a:gd name="connsiteX90" fmla="*/ 1475446 w 2922768"/>
                <a:gd name="connsiteY90" fmla="*/ 0 h 3051110"/>
                <a:gd name="connsiteX91" fmla="*/ 1571636 w 2922768"/>
                <a:gd name="connsiteY91" fmla="*/ 4857 h 3051110"/>
                <a:gd name="connsiteX92" fmla="*/ 1560527 w 2922768"/>
                <a:gd name="connsiteY92" fmla="*/ 25054 h 3051110"/>
                <a:gd name="connsiteX93" fmla="*/ 1584161 w 2922768"/>
                <a:gd name="connsiteY93" fmla="*/ 665267 h 3051110"/>
                <a:gd name="connsiteX94" fmla="*/ 1750717 w 2922768"/>
                <a:gd name="connsiteY94" fmla="*/ 1030265 h 3051110"/>
                <a:gd name="connsiteX95" fmla="*/ 1876159 w 2922768"/>
                <a:gd name="connsiteY95" fmla="*/ 1291497 h 3051110"/>
                <a:gd name="connsiteX96" fmla="*/ 2034335 w 2922768"/>
                <a:gd name="connsiteY96" fmla="*/ 2747850 h 3051110"/>
                <a:gd name="connsiteX97" fmla="*/ 1981616 w 2922768"/>
                <a:gd name="connsiteY97" fmla="*/ 2963303 h 3051110"/>
                <a:gd name="connsiteX98" fmla="*/ 1929100 w 2922768"/>
                <a:gd name="connsiteY98" fmla="*/ 2982524 h 3051110"/>
                <a:gd name="connsiteX99" fmla="*/ 1867141 w 2922768"/>
                <a:gd name="connsiteY99" fmla="*/ 2998455 h 3051110"/>
                <a:gd name="connsiteX100" fmla="*/ 1933202 w 2922768"/>
                <a:gd name="connsiteY100" fmla="*/ 2728564 h 3051110"/>
                <a:gd name="connsiteX101" fmla="*/ 1781624 w 2922768"/>
                <a:gd name="connsiteY101" fmla="*/ 1332052 h 3051110"/>
                <a:gd name="connsiteX102" fmla="*/ 1658698 w 2922768"/>
                <a:gd name="connsiteY102" fmla="*/ 1076275 h 3051110"/>
                <a:gd name="connsiteX103" fmla="*/ 1487248 w 2922768"/>
                <a:gd name="connsiteY103" fmla="*/ 700089 h 3051110"/>
                <a:gd name="connsiteX104" fmla="*/ 1433256 w 2922768"/>
                <a:gd name="connsiteY104" fmla="*/ 80194 h 3051110"/>
                <a:gd name="connsiteX105" fmla="*/ 1460077 w 2922768"/>
                <a:gd name="connsiteY105" fmla="*/ 776 h 3051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</a:cxnLst>
              <a:rect l="l" t="t" r="r" b="b"/>
              <a:pathLst>
                <a:path w="2922768" h="3051110">
                  <a:moveTo>
                    <a:pt x="2563795" y="1552210"/>
                  </a:moveTo>
                  <a:cubicBezTo>
                    <a:pt x="2699565" y="1554447"/>
                    <a:pt x="2821027" y="1663137"/>
                    <a:pt x="2868505" y="1784034"/>
                  </a:cubicBezTo>
                  <a:cubicBezTo>
                    <a:pt x="2895216" y="1851999"/>
                    <a:pt x="2904620" y="1923355"/>
                    <a:pt x="2904952" y="1993908"/>
                  </a:cubicBezTo>
                  <a:lnTo>
                    <a:pt x="2901426" y="2063877"/>
                  </a:lnTo>
                  <a:lnTo>
                    <a:pt x="2881115" y="2119370"/>
                  </a:lnTo>
                  <a:cubicBezTo>
                    <a:pt x="2861816" y="2164999"/>
                    <a:pt x="2840360" y="2209493"/>
                    <a:pt x="2816875" y="2252725"/>
                  </a:cubicBezTo>
                  <a:lnTo>
                    <a:pt x="2753647" y="2356801"/>
                  </a:lnTo>
                  <a:lnTo>
                    <a:pt x="2785298" y="2183714"/>
                  </a:lnTo>
                  <a:cubicBezTo>
                    <a:pt x="2802498" y="2067362"/>
                    <a:pt x="2817042" y="1933949"/>
                    <a:pt x="2772851" y="1821512"/>
                  </a:cubicBezTo>
                  <a:cubicBezTo>
                    <a:pt x="2735232" y="1725578"/>
                    <a:pt x="2630488" y="1636077"/>
                    <a:pt x="2527002" y="1658592"/>
                  </a:cubicBezTo>
                  <a:cubicBezTo>
                    <a:pt x="2427152" y="1680268"/>
                    <a:pt x="2367018" y="1795361"/>
                    <a:pt x="2359047" y="1897729"/>
                  </a:cubicBezTo>
                  <a:cubicBezTo>
                    <a:pt x="2352194" y="1986531"/>
                    <a:pt x="2371773" y="2075473"/>
                    <a:pt x="2392610" y="2169449"/>
                  </a:cubicBezTo>
                  <a:cubicBezTo>
                    <a:pt x="2399042" y="2198397"/>
                    <a:pt x="2405616" y="2228184"/>
                    <a:pt x="2411349" y="2257972"/>
                  </a:cubicBezTo>
                  <a:cubicBezTo>
                    <a:pt x="2433445" y="2372506"/>
                    <a:pt x="2442622" y="2489234"/>
                    <a:pt x="2439484" y="2605653"/>
                  </a:cubicBezTo>
                  <a:lnTo>
                    <a:pt x="2430857" y="2713952"/>
                  </a:lnTo>
                  <a:lnTo>
                    <a:pt x="2328398" y="2790569"/>
                  </a:lnTo>
                  <a:lnTo>
                    <a:pt x="2317822" y="2796995"/>
                  </a:lnTo>
                  <a:lnTo>
                    <a:pt x="2323473" y="2766546"/>
                  </a:lnTo>
                  <a:cubicBezTo>
                    <a:pt x="2344975" y="2604187"/>
                    <a:pt x="2341147" y="2438548"/>
                    <a:pt x="2310101" y="2277550"/>
                  </a:cubicBezTo>
                  <a:cubicBezTo>
                    <a:pt x="2304646" y="2249161"/>
                    <a:pt x="2298214" y="2220073"/>
                    <a:pt x="2291921" y="2191824"/>
                  </a:cubicBezTo>
                  <a:cubicBezTo>
                    <a:pt x="2270385" y="2094631"/>
                    <a:pt x="2248009" y="1993943"/>
                    <a:pt x="2256120" y="1889897"/>
                  </a:cubicBezTo>
                  <a:cubicBezTo>
                    <a:pt x="2266609" y="1753827"/>
                    <a:pt x="2348978" y="1591746"/>
                    <a:pt x="2504906" y="1558043"/>
                  </a:cubicBezTo>
                  <a:cubicBezTo>
                    <a:pt x="2524712" y="1553743"/>
                    <a:pt x="2544399" y="1551890"/>
                    <a:pt x="2563795" y="1552210"/>
                  </a:cubicBezTo>
                  <a:close/>
                  <a:moveTo>
                    <a:pt x="40340" y="1012169"/>
                  </a:moveTo>
                  <a:lnTo>
                    <a:pt x="68651" y="1057815"/>
                  </a:lnTo>
                  <a:cubicBezTo>
                    <a:pt x="129205" y="1153749"/>
                    <a:pt x="191856" y="1252900"/>
                    <a:pt x="247375" y="1354847"/>
                  </a:cubicBezTo>
                  <a:cubicBezTo>
                    <a:pt x="401904" y="1639014"/>
                    <a:pt x="463577" y="1889059"/>
                    <a:pt x="435607" y="2119245"/>
                  </a:cubicBezTo>
                  <a:cubicBezTo>
                    <a:pt x="423127" y="2222242"/>
                    <a:pt x="388226" y="2323586"/>
                    <a:pt x="335214" y="2412954"/>
                  </a:cubicBezTo>
                  <a:lnTo>
                    <a:pt x="287589" y="2481688"/>
                  </a:lnTo>
                  <a:lnTo>
                    <a:pt x="222847" y="2395110"/>
                  </a:lnTo>
                  <a:lnTo>
                    <a:pt x="252178" y="2350699"/>
                  </a:lnTo>
                  <a:cubicBezTo>
                    <a:pt x="295639" y="2273838"/>
                    <a:pt x="323329" y="2188679"/>
                    <a:pt x="333240" y="2107078"/>
                  </a:cubicBezTo>
                  <a:cubicBezTo>
                    <a:pt x="358412" y="1898848"/>
                    <a:pt x="300656" y="1668941"/>
                    <a:pt x="156755" y="1404353"/>
                  </a:cubicBezTo>
                  <a:lnTo>
                    <a:pt x="0" y="1143762"/>
                  </a:lnTo>
                  <a:lnTo>
                    <a:pt x="18477" y="1071902"/>
                  </a:lnTo>
                  <a:close/>
                  <a:moveTo>
                    <a:pt x="2672108" y="581196"/>
                  </a:moveTo>
                  <a:lnTo>
                    <a:pt x="2740460" y="672603"/>
                  </a:lnTo>
                  <a:cubicBezTo>
                    <a:pt x="2795291" y="753763"/>
                    <a:pt x="2842517" y="840483"/>
                    <a:pt x="2881115" y="931740"/>
                  </a:cubicBezTo>
                  <a:lnTo>
                    <a:pt x="2922768" y="1045542"/>
                  </a:lnTo>
                  <a:lnTo>
                    <a:pt x="2826832" y="875176"/>
                  </a:lnTo>
                  <a:cubicBezTo>
                    <a:pt x="2797255" y="824272"/>
                    <a:pt x="2767188" y="772494"/>
                    <a:pt x="2738694" y="719440"/>
                  </a:cubicBezTo>
                  <a:close/>
                  <a:moveTo>
                    <a:pt x="380596" y="464561"/>
                  </a:moveTo>
                  <a:lnTo>
                    <a:pt x="404142" y="505844"/>
                  </a:lnTo>
                  <a:cubicBezTo>
                    <a:pt x="487036" y="637124"/>
                    <a:pt x="580628" y="763160"/>
                    <a:pt x="672646" y="887063"/>
                  </a:cubicBezTo>
                  <a:cubicBezTo>
                    <a:pt x="876681" y="1161860"/>
                    <a:pt x="1087709" y="1446027"/>
                    <a:pt x="1181685" y="1782356"/>
                  </a:cubicBezTo>
                  <a:cubicBezTo>
                    <a:pt x="1257622" y="2054357"/>
                    <a:pt x="1257202" y="2352788"/>
                    <a:pt x="1180426" y="2694851"/>
                  </a:cubicBezTo>
                  <a:cubicBezTo>
                    <a:pt x="1163225" y="2771417"/>
                    <a:pt x="1142624" y="2848087"/>
                    <a:pt x="1119676" y="2924159"/>
                  </a:cubicBezTo>
                  <a:lnTo>
                    <a:pt x="1094158" y="3001131"/>
                  </a:lnTo>
                  <a:lnTo>
                    <a:pt x="1021793" y="2982524"/>
                  </a:lnTo>
                  <a:lnTo>
                    <a:pt x="995297" y="2972827"/>
                  </a:lnTo>
                  <a:lnTo>
                    <a:pt x="1027255" y="2875121"/>
                  </a:lnTo>
                  <a:cubicBezTo>
                    <a:pt x="1134754" y="2512813"/>
                    <a:pt x="1179745" y="2157266"/>
                    <a:pt x="1082814" y="1810186"/>
                  </a:cubicBezTo>
                  <a:cubicBezTo>
                    <a:pt x="994012" y="1492176"/>
                    <a:pt x="788718" y="1215840"/>
                    <a:pt x="590277" y="948455"/>
                  </a:cubicBezTo>
                  <a:cubicBezTo>
                    <a:pt x="495881" y="821335"/>
                    <a:pt x="399877" y="692048"/>
                    <a:pt x="314518" y="556398"/>
                  </a:cubicBezTo>
                  <a:lnTo>
                    <a:pt x="307833" y="544621"/>
                  </a:lnTo>
                  <a:close/>
                  <a:moveTo>
                    <a:pt x="2103828" y="219720"/>
                  </a:moveTo>
                  <a:cubicBezTo>
                    <a:pt x="2103129" y="219859"/>
                    <a:pt x="2102570" y="219859"/>
                    <a:pt x="2102150" y="219859"/>
                  </a:cubicBezTo>
                  <a:cubicBezTo>
                    <a:pt x="2035583" y="219859"/>
                    <a:pt x="1968317" y="278034"/>
                    <a:pt x="1948459" y="352993"/>
                  </a:cubicBezTo>
                  <a:cubicBezTo>
                    <a:pt x="1916714" y="472840"/>
                    <a:pt x="2045932" y="773368"/>
                    <a:pt x="2158088" y="840215"/>
                  </a:cubicBezTo>
                  <a:cubicBezTo>
                    <a:pt x="2202280" y="866646"/>
                    <a:pt x="2236262" y="872379"/>
                    <a:pt x="2259197" y="857416"/>
                  </a:cubicBezTo>
                  <a:cubicBezTo>
                    <a:pt x="2314436" y="821196"/>
                    <a:pt x="2333176" y="678133"/>
                    <a:pt x="2318771" y="566397"/>
                  </a:cubicBezTo>
                  <a:cubicBezTo>
                    <a:pt x="2308423" y="486125"/>
                    <a:pt x="2297794" y="403058"/>
                    <a:pt x="2261295" y="333834"/>
                  </a:cubicBezTo>
                  <a:cubicBezTo>
                    <a:pt x="2225214" y="265309"/>
                    <a:pt x="2163402" y="220558"/>
                    <a:pt x="2103828" y="219720"/>
                  </a:cubicBezTo>
                  <a:close/>
                  <a:moveTo>
                    <a:pt x="834739" y="142475"/>
                  </a:moveTo>
                  <a:lnTo>
                    <a:pt x="902692" y="340266"/>
                  </a:lnTo>
                  <a:cubicBezTo>
                    <a:pt x="970237" y="493397"/>
                    <a:pt x="1061976" y="639116"/>
                    <a:pt x="1150499" y="780081"/>
                  </a:cubicBezTo>
                  <a:cubicBezTo>
                    <a:pt x="1211751" y="877553"/>
                    <a:pt x="1275101" y="978242"/>
                    <a:pt x="1330900" y="1081728"/>
                  </a:cubicBezTo>
                  <a:cubicBezTo>
                    <a:pt x="1532138" y="1454837"/>
                    <a:pt x="1639260" y="1885982"/>
                    <a:pt x="1640378" y="2328315"/>
                  </a:cubicBezTo>
                  <a:cubicBezTo>
                    <a:pt x="1641008" y="2548223"/>
                    <a:pt x="1615486" y="2766173"/>
                    <a:pt x="1565246" y="2976343"/>
                  </a:cubicBezTo>
                  <a:lnTo>
                    <a:pt x="1543592" y="3047669"/>
                  </a:lnTo>
                  <a:lnTo>
                    <a:pt x="1475446" y="3051110"/>
                  </a:lnTo>
                  <a:lnTo>
                    <a:pt x="1436287" y="3049133"/>
                  </a:lnTo>
                  <a:lnTo>
                    <a:pt x="1468401" y="2942977"/>
                  </a:lnTo>
                  <a:cubicBezTo>
                    <a:pt x="1612847" y="2334739"/>
                    <a:pt x="1536543" y="1680129"/>
                    <a:pt x="1240140" y="1130534"/>
                  </a:cubicBezTo>
                  <a:cubicBezTo>
                    <a:pt x="1185879" y="1029985"/>
                    <a:pt x="1123508" y="930695"/>
                    <a:pt x="1063235" y="834760"/>
                  </a:cubicBezTo>
                  <a:cubicBezTo>
                    <a:pt x="972615" y="690579"/>
                    <a:pt x="878918" y="541643"/>
                    <a:pt x="808296" y="381660"/>
                  </a:cubicBezTo>
                  <a:lnTo>
                    <a:pt x="740998" y="188548"/>
                  </a:lnTo>
                  <a:lnTo>
                    <a:pt x="748276" y="184126"/>
                  </a:lnTo>
                  <a:close/>
                  <a:moveTo>
                    <a:pt x="2069467" y="119985"/>
                  </a:moveTo>
                  <a:lnTo>
                    <a:pt x="2202616" y="184126"/>
                  </a:lnTo>
                  <a:cubicBezTo>
                    <a:pt x="2245848" y="207612"/>
                    <a:pt x="2287818" y="233126"/>
                    <a:pt x="2328398" y="260541"/>
                  </a:cubicBezTo>
                  <a:lnTo>
                    <a:pt x="2342364" y="270984"/>
                  </a:lnTo>
                  <a:lnTo>
                    <a:pt x="2352474" y="285726"/>
                  </a:lnTo>
                  <a:cubicBezTo>
                    <a:pt x="2397644" y="371312"/>
                    <a:pt x="2410091" y="467945"/>
                    <a:pt x="2420998" y="553111"/>
                  </a:cubicBezTo>
                  <a:cubicBezTo>
                    <a:pt x="2435123" y="663170"/>
                    <a:pt x="2428970" y="869163"/>
                    <a:pt x="2315695" y="943421"/>
                  </a:cubicBezTo>
                  <a:cubicBezTo>
                    <a:pt x="2294997" y="956986"/>
                    <a:pt x="2266749" y="968593"/>
                    <a:pt x="2230668" y="968593"/>
                  </a:cubicBezTo>
                  <a:cubicBezTo>
                    <a:pt x="2196266" y="968593"/>
                    <a:pt x="2154452" y="958105"/>
                    <a:pt x="2105227" y="928737"/>
                  </a:cubicBezTo>
                  <a:cubicBezTo>
                    <a:pt x="2034325" y="886504"/>
                    <a:pt x="1959228" y="784836"/>
                    <a:pt x="1904268" y="657017"/>
                  </a:cubicBezTo>
                  <a:cubicBezTo>
                    <a:pt x="1877697" y="595065"/>
                    <a:pt x="1818962" y="438997"/>
                    <a:pt x="1848889" y="326561"/>
                  </a:cubicBezTo>
                  <a:cubicBezTo>
                    <a:pt x="1876789" y="221449"/>
                    <a:pt x="1963362" y="139680"/>
                    <a:pt x="2060267" y="120880"/>
                  </a:cubicBezTo>
                  <a:close/>
                  <a:moveTo>
                    <a:pt x="1475446" y="0"/>
                  </a:moveTo>
                  <a:lnTo>
                    <a:pt x="1571636" y="4857"/>
                  </a:lnTo>
                  <a:lnTo>
                    <a:pt x="1560527" y="25054"/>
                  </a:lnTo>
                  <a:cubicBezTo>
                    <a:pt x="1467949" y="245871"/>
                    <a:pt x="1522349" y="495075"/>
                    <a:pt x="1584161" y="665267"/>
                  </a:cubicBezTo>
                  <a:cubicBezTo>
                    <a:pt x="1629611" y="790150"/>
                    <a:pt x="1691143" y="912235"/>
                    <a:pt x="1750717" y="1030265"/>
                  </a:cubicBezTo>
                  <a:cubicBezTo>
                    <a:pt x="1793370" y="1114872"/>
                    <a:pt x="1837562" y="1202415"/>
                    <a:pt x="1876159" y="1291497"/>
                  </a:cubicBezTo>
                  <a:cubicBezTo>
                    <a:pt x="2073342" y="1746521"/>
                    <a:pt x="2124178" y="2259832"/>
                    <a:pt x="2034335" y="2747850"/>
                  </a:cubicBezTo>
                  <a:lnTo>
                    <a:pt x="1981616" y="2963303"/>
                  </a:lnTo>
                  <a:lnTo>
                    <a:pt x="1929100" y="2982524"/>
                  </a:lnTo>
                  <a:lnTo>
                    <a:pt x="1867141" y="2998455"/>
                  </a:lnTo>
                  <a:lnTo>
                    <a:pt x="1933202" y="2728564"/>
                  </a:lnTo>
                  <a:cubicBezTo>
                    <a:pt x="2019395" y="2260575"/>
                    <a:pt x="1970678" y="1768372"/>
                    <a:pt x="1781624" y="1332052"/>
                  </a:cubicBezTo>
                  <a:cubicBezTo>
                    <a:pt x="1744285" y="1245768"/>
                    <a:pt x="1700792" y="1159623"/>
                    <a:pt x="1658698" y="1076275"/>
                  </a:cubicBezTo>
                  <a:cubicBezTo>
                    <a:pt x="1597726" y="955587"/>
                    <a:pt x="1534795" y="830705"/>
                    <a:pt x="1487248" y="700089"/>
                  </a:cubicBezTo>
                  <a:cubicBezTo>
                    <a:pt x="1427534" y="536119"/>
                    <a:pt x="1374779" y="304161"/>
                    <a:pt x="1433256" y="80194"/>
                  </a:cubicBezTo>
                  <a:lnTo>
                    <a:pt x="1460077" y="776"/>
                  </a:lnTo>
                  <a:close/>
                </a:path>
              </a:pathLst>
            </a:custGeom>
            <a:solidFill>
              <a:schemeClr val="bg2"/>
            </a:solidFill>
            <a:ln w="139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 dirty="0"/>
            </a:p>
          </p:txBody>
        </p:sp>
      </p:grpSp>
      <p:sp>
        <p:nvSpPr>
          <p:cNvPr id="50" name="TextBox 49">
            <a:extLst>
              <a:ext uri="{FF2B5EF4-FFF2-40B4-BE49-F238E27FC236}">
                <a16:creationId xmlns:a16="http://schemas.microsoft.com/office/drawing/2014/main" id="{99287C4C-22E1-4E03-894F-BBA75A818563}"/>
              </a:ext>
            </a:extLst>
          </p:cNvPr>
          <p:cNvSpPr txBox="1"/>
          <p:nvPr/>
        </p:nvSpPr>
        <p:spPr>
          <a:xfrm>
            <a:off x="3718560" y="2486505"/>
            <a:ext cx="8014937" cy="2118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he-IL" b="1" spc="300" dirty="0">
                <a:solidFill>
                  <a:schemeClr val="bg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העשרת תהליכי למידה ומחקר באמצעות בינה מלאכותית</a:t>
            </a:r>
            <a:endParaRPr lang="en-US" b="1" spc="300" dirty="0">
              <a:solidFill>
                <a:schemeClr val="bg2"/>
              </a:solidFill>
              <a:latin typeface="Rubik" panose="00000500000000000000" pitchFamily="2" charset="-79"/>
              <a:cs typeface="Rubik" panose="00000500000000000000" pitchFamily="2" charset="-79"/>
            </a:endParaRPr>
          </a:p>
          <a:p>
            <a:pPr algn="r" rtl="1">
              <a:lnSpc>
                <a:spcPct val="150000"/>
              </a:lnSpc>
            </a:pPr>
            <a:endParaRPr lang="he-IL" b="1" spc="300" dirty="0">
              <a:solidFill>
                <a:schemeClr val="bg2"/>
              </a:solidFill>
              <a:latin typeface="Rubik" panose="00000500000000000000" pitchFamily="2" charset="-79"/>
              <a:cs typeface="Rubik" panose="00000500000000000000" pitchFamily="2" charset="-79"/>
            </a:endParaRPr>
          </a:p>
          <a:p>
            <a:pPr algn="r" rtl="1">
              <a:lnSpc>
                <a:spcPct val="150000"/>
              </a:lnSpc>
            </a:pPr>
            <a:endParaRPr lang="he-IL" b="1" spc="300" dirty="0">
              <a:solidFill>
                <a:schemeClr val="bg2"/>
              </a:solidFill>
              <a:latin typeface="Rubik" panose="00000500000000000000" pitchFamily="2" charset="-79"/>
              <a:cs typeface="Rubik" panose="00000500000000000000" pitchFamily="2" charset="-79"/>
            </a:endParaRPr>
          </a:p>
          <a:p>
            <a:pPr algn="r" rtl="1">
              <a:lnSpc>
                <a:spcPct val="150000"/>
              </a:lnSpc>
            </a:pPr>
            <a:endParaRPr lang="he-IL" b="1" spc="300" dirty="0">
              <a:solidFill>
                <a:schemeClr val="bg2"/>
              </a:solidFill>
              <a:latin typeface="Rubik" panose="00000500000000000000" pitchFamily="2" charset="-79"/>
              <a:cs typeface="Rubik" panose="00000500000000000000" pitchFamily="2" charset="-79"/>
            </a:endParaRPr>
          </a:p>
          <a:p>
            <a:pPr algn="r" rtl="1">
              <a:lnSpc>
                <a:spcPct val="150000"/>
              </a:lnSpc>
            </a:pPr>
            <a:r>
              <a:rPr lang="he-IL" b="1" spc="300" dirty="0">
                <a:solidFill>
                  <a:srgbClr val="A9D5F9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אבינועם עמית-יוסף</a:t>
            </a:r>
            <a:endParaRPr lang="en-US" b="1" spc="300" dirty="0">
              <a:solidFill>
                <a:srgbClr val="A9D5F9"/>
              </a:solidFill>
              <a:latin typeface="Rubik" panose="00000500000000000000" pitchFamily="2" charset="-79"/>
              <a:cs typeface="Rubik" panose="00000500000000000000" pitchFamily="2" charset="-79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B08EF6-A730-34F5-8667-7C23413162B6}"/>
              </a:ext>
            </a:extLst>
          </p:cNvPr>
          <p:cNvSpPr txBox="1"/>
          <p:nvPr/>
        </p:nvSpPr>
        <p:spPr>
          <a:xfrm>
            <a:off x="654518" y="1473859"/>
            <a:ext cx="110789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5400" dirty="0">
                <a:latin typeface="Rubik SemiBold" pitchFamily="2" charset="-79"/>
                <a:cs typeface="Rubik SemiBold" pitchFamily="2" charset="-79"/>
              </a:rPr>
              <a:t>לא רק </a:t>
            </a:r>
            <a:r>
              <a:rPr lang="en-US" sz="5400" dirty="0">
                <a:latin typeface="Rubik SemiBold" pitchFamily="2" charset="-79"/>
                <a:cs typeface="Rubik SemiBold" pitchFamily="2" charset="-79"/>
              </a:rPr>
              <a:t>GPT</a:t>
            </a:r>
            <a:r>
              <a:rPr lang="he-IL" sz="5400" dirty="0">
                <a:latin typeface="Rubik SemiBold" pitchFamily="2" charset="-79"/>
                <a:cs typeface="Rubik SemiBold" pitchFamily="2" charset="-79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558261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20000" decel="6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accel="20000" decel="6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64D21F-EA01-24CF-16BD-C4627F6459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40CB621-AB75-3085-ED23-07D7009869B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53617" y="183860"/>
            <a:ext cx="11710585" cy="6490280"/>
          </a:xfrm>
          <a:prstGeom prst="rect">
            <a:avLst/>
          </a:prstGeom>
          <a:solidFill>
            <a:srgbClr val="000000">
              <a:alpha val="50196"/>
            </a:srgb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5400" b="1" dirty="0">
              <a:solidFill>
                <a:schemeClr val="accent1">
                  <a:lumMod val="20000"/>
                  <a:lumOff val="80000"/>
                </a:schemeClr>
              </a:solidFill>
              <a:latin typeface="Rubik SemiBold" pitchFamily="2" charset="-79"/>
              <a:cs typeface="Rubik SemiBold" pitchFamily="2" charset="-79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C7D23811-8535-2710-0490-2ED7B7E68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9883"/>
            <a:ext cx="10515600" cy="1222408"/>
          </a:xfrm>
        </p:spPr>
        <p:txBody>
          <a:bodyPr>
            <a:normAutofit/>
          </a:bodyPr>
          <a:lstStyle/>
          <a:p>
            <a:pPr algn="ctr" rtl="1"/>
            <a:r>
              <a:rPr lang="he-IL" sz="4800" dirty="0">
                <a:latin typeface="Rubik" panose="00000500000000000000" pitchFamily="2" charset="-79"/>
                <a:cs typeface="Rubik" panose="00000500000000000000" pitchFamily="2" charset="-79"/>
              </a:rPr>
              <a:t>ואיך מקיימים קריאה ראשונית?</a:t>
            </a:r>
            <a:endParaRPr lang="en-IL" sz="4800" dirty="0">
              <a:latin typeface="Rubik" panose="00000500000000000000" pitchFamily="2" charset="-79"/>
              <a:cs typeface="Rubik" panose="00000500000000000000" pitchFamily="2" charset="-79"/>
            </a:endParaRPr>
          </a:p>
        </p:txBody>
      </p:sp>
      <p:sp>
        <p:nvSpPr>
          <p:cNvPr id="10" name="Title 5">
            <a:extLst>
              <a:ext uri="{FF2B5EF4-FFF2-40B4-BE49-F238E27FC236}">
                <a16:creationId xmlns:a16="http://schemas.microsoft.com/office/drawing/2014/main" id="{1D02DB05-343D-6F0A-2E51-E33FD0552DE8}"/>
              </a:ext>
            </a:extLst>
          </p:cNvPr>
          <p:cNvSpPr txBox="1">
            <a:spLocks/>
          </p:cNvSpPr>
          <p:nvPr/>
        </p:nvSpPr>
        <p:spPr>
          <a:xfrm>
            <a:off x="838200" y="1405289"/>
            <a:ext cx="10515600" cy="4653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42950" indent="-742950" algn="r" rtl="1">
              <a:buFont typeface="+mj-lt"/>
              <a:buAutoNum type="arabicPeriod"/>
            </a:pPr>
            <a:endParaRPr lang="he-IL" sz="2400" b="0" dirty="0">
              <a:latin typeface="Rubik" panose="00000500000000000000" pitchFamily="2" charset="-79"/>
              <a:cs typeface="Rubik" panose="00000500000000000000" pitchFamily="2" charset="-79"/>
            </a:endParaRPr>
          </a:p>
        </p:txBody>
      </p:sp>
      <p:sp>
        <p:nvSpPr>
          <p:cNvPr id="3" name="Title 5">
            <a:extLst>
              <a:ext uri="{FF2B5EF4-FFF2-40B4-BE49-F238E27FC236}">
                <a16:creationId xmlns:a16="http://schemas.microsoft.com/office/drawing/2014/main" id="{DE123D54-EE0E-5F84-1B6F-D6AE9B83BCC4}"/>
              </a:ext>
            </a:extLst>
          </p:cNvPr>
          <p:cNvSpPr txBox="1">
            <a:spLocks/>
          </p:cNvSpPr>
          <p:nvPr/>
        </p:nvSpPr>
        <p:spPr>
          <a:xfrm>
            <a:off x="838200" y="2480462"/>
            <a:ext cx="10515600" cy="2473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dirty="0" err="1">
                <a:latin typeface="Rubik" panose="00000500000000000000" pitchFamily="2" charset="-79"/>
                <a:cs typeface="Rubik" panose="00000500000000000000" pitchFamily="2" charset="-79"/>
                <a:hlinkClick r:id="rId3"/>
              </a:rPr>
              <a:t>NotebookLM</a:t>
            </a:r>
            <a:endParaRPr lang="en-IL" sz="6600" dirty="0">
              <a:latin typeface="Rubik" panose="00000500000000000000" pitchFamily="2" charset="-79"/>
              <a:cs typeface="Rubik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159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33A893E-E82A-A765-6157-C8A95F33EEBD}"/>
              </a:ext>
            </a:extLst>
          </p:cNvPr>
          <p:cNvSpPr txBox="1"/>
          <p:nvPr/>
        </p:nvSpPr>
        <p:spPr>
          <a:xfrm>
            <a:off x="4768553" y="0"/>
            <a:ext cx="265489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8000" b="1" dirty="0">
                <a:latin typeface="Rubik" panose="00000500000000000000" pitchFamily="2" charset="-79"/>
                <a:cs typeface="Rubik" panose="00000500000000000000" pitchFamily="2" charset="-79"/>
              </a:rPr>
              <a:t>סיכום</a:t>
            </a:r>
            <a:endParaRPr lang="en-IL" sz="8000" b="1" dirty="0">
              <a:latin typeface="Rubik" panose="00000500000000000000" pitchFamily="2" charset="-79"/>
              <a:cs typeface="Rubik" panose="00000500000000000000" pitchFamily="2" charset="-79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3AB7E-183C-7E13-3BBE-C99EF618EA3F}"/>
              </a:ext>
            </a:extLst>
          </p:cNvPr>
          <p:cNvSpPr txBox="1"/>
          <p:nvPr/>
        </p:nvSpPr>
        <p:spPr>
          <a:xfrm>
            <a:off x="577517" y="1997839"/>
            <a:ext cx="1101130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he-IL" sz="2800" dirty="0">
                <a:latin typeface="Rubik" panose="00000500000000000000" pitchFamily="2" charset="-79"/>
                <a:cs typeface="Rubik" panose="00000500000000000000" pitchFamily="2" charset="-79"/>
              </a:rPr>
              <a:t>האם השאלה שלי רלוונטית בכלל למחקר?</a:t>
            </a:r>
          </a:p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he-IL" sz="2800" dirty="0">
                <a:latin typeface="Rubik" panose="00000500000000000000" pitchFamily="2" charset="-79"/>
                <a:cs typeface="Rubik" panose="00000500000000000000" pitchFamily="2" charset="-79"/>
              </a:rPr>
              <a:t>איך להיעזר ב</a:t>
            </a:r>
            <a:r>
              <a:rPr lang="en-US" sz="2800" dirty="0">
                <a:latin typeface="Rubik" panose="00000500000000000000" pitchFamily="2" charset="-79"/>
                <a:cs typeface="Rubik" panose="00000500000000000000" pitchFamily="2" charset="-79"/>
              </a:rPr>
              <a:t>AI</a:t>
            </a:r>
            <a:r>
              <a:rPr lang="he-IL" sz="2800" dirty="0">
                <a:latin typeface="Rubik" panose="00000500000000000000" pitchFamily="2" charset="-79"/>
                <a:cs typeface="Rubik" panose="00000500000000000000" pitchFamily="2" charset="-79"/>
              </a:rPr>
              <a:t> כדי לנסח מטרת מחקר איכותית?</a:t>
            </a:r>
          </a:p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he-IL" sz="2800" dirty="0">
                <a:latin typeface="Rubik" panose="00000500000000000000" pitchFamily="2" charset="-79"/>
                <a:cs typeface="Rubik" panose="00000500000000000000" pitchFamily="2" charset="-79"/>
              </a:rPr>
              <a:t>איך להעשיר את המידע ואת הסקרנות שלי?</a:t>
            </a:r>
          </a:p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he-IL" sz="2800" dirty="0">
                <a:latin typeface="Rubik" panose="00000500000000000000" pitchFamily="2" charset="-79"/>
                <a:cs typeface="Rubik" panose="00000500000000000000" pitchFamily="2" charset="-79"/>
              </a:rPr>
              <a:t>איך לאתר מחקרים רלוונטיים באמצעות </a:t>
            </a:r>
            <a:r>
              <a:rPr lang="en-US" sz="2800" dirty="0">
                <a:latin typeface="Rubik" panose="00000500000000000000" pitchFamily="2" charset="-79"/>
                <a:cs typeface="Rubik" panose="00000500000000000000" pitchFamily="2" charset="-79"/>
              </a:rPr>
              <a:t>AI</a:t>
            </a:r>
            <a:r>
              <a:rPr lang="he-IL" sz="2800" dirty="0">
                <a:latin typeface="Rubik" panose="00000500000000000000" pitchFamily="2" charset="-79"/>
                <a:cs typeface="Rubik" panose="00000500000000000000" pitchFamily="2" charset="-79"/>
              </a:rPr>
              <a:t>?</a:t>
            </a:r>
          </a:p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he-IL" sz="2800" dirty="0">
                <a:latin typeface="Rubik" panose="00000500000000000000" pitchFamily="2" charset="-79"/>
                <a:cs typeface="Rubik" panose="00000500000000000000" pitchFamily="2" charset="-79"/>
              </a:rPr>
              <a:t>איך לזהות קשרים בין מחקרים?</a:t>
            </a:r>
          </a:p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he-IL" sz="2800" dirty="0">
                <a:latin typeface="Rubik" panose="00000500000000000000" pitchFamily="2" charset="-79"/>
                <a:cs typeface="Rubik" panose="00000500000000000000" pitchFamily="2" charset="-79"/>
              </a:rPr>
              <a:t>איך לבצע קריאה מהירה באמצעות </a:t>
            </a:r>
            <a:r>
              <a:rPr lang="en-US" sz="2800" dirty="0">
                <a:latin typeface="Rubik" panose="00000500000000000000" pitchFamily="2" charset="-79"/>
                <a:cs typeface="Rubik" panose="00000500000000000000" pitchFamily="2" charset="-79"/>
              </a:rPr>
              <a:t>AI</a:t>
            </a:r>
            <a:r>
              <a:rPr lang="he-IL" sz="2800" dirty="0">
                <a:latin typeface="Rubik" panose="00000500000000000000" pitchFamily="2" charset="-79"/>
                <a:cs typeface="Rubik" panose="00000500000000000000" pitchFamily="2" charset="-79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010769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45BA2C71-304D-4DFB-AB45-2BC2C416EAF9}"/>
              </a:ext>
            </a:extLst>
          </p:cNvPr>
          <p:cNvSpPr/>
          <p:nvPr/>
        </p:nvSpPr>
        <p:spPr>
          <a:xfrm rot="12600000">
            <a:off x="-1309067" y="-987480"/>
            <a:ext cx="3813700" cy="3817447"/>
          </a:xfrm>
          <a:custGeom>
            <a:avLst/>
            <a:gdLst>
              <a:gd name="connsiteX0" fmla="*/ 4343316 w 6605120"/>
              <a:gd name="connsiteY0" fmla="*/ 4424674 h 6611609"/>
              <a:gd name="connsiteX1" fmla="*/ 4675841 w 6605120"/>
              <a:gd name="connsiteY1" fmla="*/ 4677623 h 6611609"/>
              <a:gd name="connsiteX2" fmla="*/ 4696078 w 6605120"/>
              <a:gd name="connsiteY2" fmla="*/ 5130388 h 6611609"/>
              <a:gd name="connsiteX3" fmla="*/ 4405219 w 6605120"/>
              <a:gd name="connsiteY3" fmla="*/ 6268836 h 6611609"/>
              <a:gd name="connsiteX4" fmla="*/ 4333159 w 6605120"/>
              <a:gd name="connsiteY4" fmla="*/ 6444899 h 6611609"/>
              <a:gd name="connsiteX5" fmla="*/ 4282911 w 6605120"/>
              <a:gd name="connsiteY5" fmla="*/ 6463290 h 6611609"/>
              <a:gd name="connsiteX6" fmla="*/ 4193959 w 6605120"/>
              <a:gd name="connsiteY6" fmla="*/ 6488550 h 6611609"/>
              <a:gd name="connsiteX7" fmla="*/ 4299776 w 6605120"/>
              <a:gd name="connsiteY7" fmla="*/ 6230005 h 6611609"/>
              <a:gd name="connsiteX8" fmla="*/ 4584838 w 6605120"/>
              <a:gd name="connsiteY8" fmla="*/ 5114087 h 6611609"/>
              <a:gd name="connsiteX9" fmla="*/ 4571222 w 6605120"/>
              <a:gd name="connsiteY9" fmla="*/ 4718784 h 6611609"/>
              <a:gd name="connsiteX10" fmla="*/ 4302836 w 6605120"/>
              <a:gd name="connsiteY10" fmla="*/ 4540900 h 6611609"/>
              <a:gd name="connsiteX11" fmla="*/ 4119518 w 6605120"/>
              <a:gd name="connsiteY11" fmla="*/ 4801979 h 6611609"/>
              <a:gd name="connsiteX12" fmla="*/ 4156244 w 6605120"/>
              <a:gd name="connsiteY12" fmla="*/ 5098534 h 6611609"/>
              <a:gd name="connsiteX13" fmla="*/ 4176731 w 6605120"/>
              <a:gd name="connsiteY13" fmla="*/ 5195096 h 6611609"/>
              <a:gd name="connsiteX14" fmla="*/ 3940061 w 6605120"/>
              <a:gd name="connsiteY14" fmla="*/ 6478601 h 6611609"/>
              <a:gd name="connsiteX15" fmla="*/ 3884068 w 6605120"/>
              <a:gd name="connsiteY15" fmla="*/ 6559457 h 6611609"/>
              <a:gd name="connsiteX16" fmla="*/ 3802208 w 6605120"/>
              <a:gd name="connsiteY16" fmla="*/ 6574076 h 6611609"/>
              <a:gd name="connsiteX17" fmla="*/ 3738411 w 6605120"/>
              <a:gd name="connsiteY17" fmla="*/ 6582182 h 6611609"/>
              <a:gd name="connsiteX18" fmla="*/ 3742766 w 6605120"/>
              <a:gd name="connsiteY18" fmla="*/ 6566322 h 6611609"/>
              <a:gd name="connsiteX19" fmla="*/ 4066365 w 6605120"/>
              <a:gd name="connsiteY19" fmla="*/ 5216395 h 6611609"/>
              <a:gd name="connsiteX20" fmla="*/ 4046504 w 6605120"/>
              <a:gd name="connsiteY20" fmla="*/ 5122831 h 6611609"/>
              <a:gd name="connsiteX21" fmla="*/ 4007467 w 6605120"/>
              <a:gd name="connsiteY21" fmla="*/ 4793297 h 6611609"/>
              <a:gd name="connsiteX22" fmla="*/ 4279039 w 6605120"/>
              <a:gd name="connsiteY22" fmla="*/ 4431035 h 6611609"/>
              <a:gd name="connsiteX23" fmla="*/ 4343316 w 6605120"/>
              <a:gd name="connsiteY23" fmla="*/ 4424674 h 6611609"/>
              <a:gd name="connsiteX24" fmla="*/ 1087260 w 6605120"/>
              <a:gd name="connsiteY24" fmla="*/ 4350338 h 6611609"/>
              <a:gd name="connsiteX25" fmla="*/ 905753 w 6605120"/>
              <a:gd name="connsiteY25" fmla="*/ 4462826 h 6611609"/>
              <a:gd name="connsiteX26" fmla="*/ 909376 w 6605120"/>
              <a:gd name="connsiteY26" fmla="*/ 4787113 h 6611609"/>
              <a:gd name="connsiteX27" fmla="*/ 1126047 w 6605120"/>
              <a:gd name="connsiteY27" fmla="*/ 4848885 h 6611609"/>
              <a:gd name="connsiteX28" fmla="*/ 1299681 w 6605120"/>
              <a:gd name="connsiteY28" fmla="*/ 4548582 h 6611609"/>
              <a:gd name="connsiteX29" fmla="*/ 1119113 w 6605120"/>
              <a:gd name="connsiteY29" fmla="*/ 4353148 h 6611609"/>
              <a:gd name="connsiteX30" fmla="*/ 1087260 w 6605120"/>
              <a:gd name="connsiteY30" fmla="*/ 4350338 h 6611609"/>
              <a:gd name="connsiteX31" fmla="*/ 1091054 w 6605120"/>
              <a:gd name="connsiteY31" fmla="*/ 4237933 h 6611609"/>
              <a:gd name="connsiteX32" fmla="*/ 1138351 w 6605120"/>
              <a:gd name="connsiteY32" fmla="*/ 4242283 h 6611609"/>
              <a:gd name="connsiteX33" fmla="*/ 1409484 w 6605120"/>
              <a:gd name="connsiteY33" fmla="*/ 4524535 h 6611609"/>
              <a:gd name="connsiteX34" fmla="*/ 1365326 w 6605120"/>
              <a:gd name="connsiteY34" fmla="*/ 4789424 h 6611609"/>
              <a:gd name="connsiteX35" fmla="*/ 1155777 w 6605120"/>
              <a:gd name="connsiteY35" fmla="*/ 4957189 h 6611609"/>
              <a:gd name="connsiteX36" fmla="*/ 1054405 w 6605120"/>
              <a:gd name="connsiteY36" fmla="*/ 4971555 h 6611609"/>
              <a:gd name="connsiteX37" fmla="*/ 819185 w 6605120"/>
              <a:gd name="connsiteY37" fmla="*/ 4854194 h 6611609"/>
              <a:gd name="connsiteX38" fmla="*/ 810442 w 6605120"/>
              <a:gd name="connsiteY38" fmla="*/ 4403178 h 6611609"/>
              <a:gd name="connsiteX39" fmla="*/ 1091054 w 6605120"/>
              <a:gd name="connsiteY39" fmla="*/ 4237933 h 6611609"/>
              <a:gd name="connsiteX40" fmla="*/ 0 w 6605120"/>
              <a:gd name="connsiteY40" fmla="*/ 3611222 h 6611609"/>
              <a:gd name="connsiteX41" fmla="*/ 76459 w 6605120"/>
              <a:gd name="connsiteY41" fmla="*/ 3797021 h 6611609"/>
              <a:gd name="connsiteX42" fmla="*/ 118768 w 6605120"/>
              <a:gd name="connsiteY42" fmla="*/ 3968026 h 6611609"/>
              <a:gd name="connsiteX43" fmla="*/ 133314 w 6605120"/>
              <a:gd name="connsiteY43" fmla="*/ 4244041 h 6611609"/>
              <a:gd name="connsiteX44" fmla="*/ 128394 w 6605120"/>
              <a:gd name="connsiteY44" fmla="*/ 4265511 h 6611609"/>
              <a:gd name="connsiteX45" fmla="*/ 51544 w 6605120"/>
              <a:gd name="connsiteY45" fmla="*/ 3966631 h 6611609"/>
              <a:gd name="connsiteX46" fmla="*/ 1334 w 6605120"/>
              <a:gd name="connsiteY46" fmla="*/ 3637643 h 6611609"/>
              <a:gd name="connsiteX47" fmla="*/ 3839202 w 6605120"/>
              <a:gd name="connsiteY47" fmla="*/ 2970493 h 6611609"/>
              <a:gd name="connsiteX48" fmla="*/ 3671437 w 6605120"/>
              <a:gd name="connsiteY48" fmla="*/ 3115773 h 6611609"/>
              <a:gd name="connsiteX49" fmla="*/ 3900225 w 6605120"/>
              <a:gd name="connsiteY49" fmla="*/ 3647611 h 6611609"/>
              <a:gd name="connsiteX50" fmla="*/ 4010527 w 6605120"/>
              <a:gd name="connsiteY50" fmla="*/ 3666349 h 6611609"/>
              <a:gd name="connsiteX51" fmla="*/ 4075547 w 6605120"/>
              <a:gd name="connsiteY51" fmla="*/ 3348807 h 6611609"/>
              <a:gd name="connsiteX52" fmla="*/ 4012776 w 6605120"/>
              <a:gd name="connsiteY52" fmla="*/ 3094975 h 6611609"/>
              <a:gd name="connsiteX53" fmla="*/ 3840826 w 6605120"/>
              <a:gd name="connsiteY53" fmla="*/ 2970493 h 6611609"/>
              <a:gd name="connsiteX54" fmla="*/ 3839202 w 6605120"/>
              <a:gd name="connsiteY54" fmla="*/ 2970493 h 6611609"/>
              <a:gd name="connsiteX55" fmla="*/ 3839264 w 6605120"/>
              <a:gd name="connsiteY55" fmla="*/ 2858067 h 6611609"/>
              <a:gd name="connsiteX56" fmla="*/ 3842387 w 6605120"/>
              <a:gd name="connsiteY56" fmla="*/ 2858067 h 6611609"/>
              <a:gd name="connsiteX57" fmla="*/ 4112211 w 6605120"/>
              <a:gd name="connsiteY57" fmla="*/ 3042509 h 6611609"/>
              <a:gd name="connsiteX58" fmla="*/ 4187037 w 6605120"/>
              <a:gd name="connsiteY58" fmla="*/ 3334379 h 6611609"/>
              <a:gd name="connsiteX59" fmla="*/ 4072174 w 6605120"/>
              <a:gd name="connsiteY59" fmla="*/ 3760287 h 6611609"/>
              <a:gd name="connsiteX60" fmla="*/ 3979548 w 6605120"/>
              <a:gd name="connsiteY60" fmla="*/ 3787707 h 6611609"/>
              <a:gd name="connsiteX61" fmla="*/ 3842637 w 6605120"/>
              <a:gd name="connsiteY61" fmla="*/ 3744173 h 6611609"/>
              <a:gd name="connsiteX62" fmla="*/ 3623281 w 6605120"/>
              <a:gd name="connsiteY62" fmla="*/ 3447618 h 6611609"/>
              <a:gd name="connsiteX63" fmla="*/ 3562759 w 6605120"/>
              <a:gd name="connsiteY63" fmla="*/ 3086980 h 6611609"/>
              <a:gd name="connsiteX64" fmla="*/ 3839264 w 6605120"/>
              <a:gd name="connsiteY64" fmla="*/ 2858067 h 6611609"/>
              <a:gd name="connsiteX65" fmla="*/ 4368690 w 6605120"/>
              <a:gd name="connsiteY65" fmla="*/ 1992166 h 6611609"/>
              <a:gd name="connsiteX66" fmla="*/ 4582277 w 6605120"/>
              <a:gd name="connsiteY66" fmla="*/ 2051596 h 6611609"/>
              <a:gd name="connsiteX67" fmla="*/ 4654729 w 6605120"/>
              <a:gd name="connsiteY67" fmla="*/ 2434781 h 6611609"/>
              <a:gd name="connsiteX68" fmla="*/ 4576468 w 6605120"/>
              <a:gd name="connsiteY68" fmla="*/ 2600049 h 6611609"/>
              <a:gd name="connsiteX69" fmla="*/ 4505765 w 6605120"/>
              <a:gd name="connsiteY69" fmla="*/ 2748077 h 6611609"/>
              <a:gd name="connsiteX70" fmla="*/ 4551609 w 6605120"/>
              <a:gd name="connsiteY70" fmla="*/ 3294030 h 6611609"/>
              <a:gd name="connsiteX71" fmla="*/ 4727182 w 6605120"/>
              <a:gd name="connsiteY71" fmla="*/ 3628998 h 6611609"/>
              <a:gd name="connsiteX72" fmla="*/ 4834237 w 6605120"/>
              <a:gd name="connsiteY72" fmla="*/ 3819310 h 6611609"/>
              <a:gd name="connsiteX73" fmla="*/ 5102685 w 6605120"/>
              <a:gd name="connsiteY73" fmla="*/ 5506766 h 6611609"/>
              <a:gd name="connsiteX74" fmla="*/ 4926496 w 6605120"/>
              <a:gd name="connsiteY74" fmla="*/ 6101282 h 6611609"/>
              <a:gd name="connsiteX75" fmla="*/ 4869241 w 6605120"/>
              <a:gd name="connsiteY75" fmla="*/ 6216068 h 6611609"/>
              <a:gd name="connsiteX76" fmla="*/ 4704102 w 6605120"/>
              <a:gd name="connsiteY76" fmla="*/ 6295619 h 6611609"/>
              <a:gd name="connsiteX77" fmla="*/ 4823064 w 6605120"/>
              <a:gd name="connsiteY77" fmla="*/ 6057116 h 6611609"/>
              <a:gd name="connsiteX78" fmla="*/ 4991820 w 6605120"/>
              <a:gd name="connsiteY78" fmla="*/ 5487716 h 6611609"/>
              <a:gd name="connsiteX79" fmla="*/ 4734739 w 6605120"/>
              <a:gd name="connsiteY79" fmla="*/ 3871651 h 6611609"/>
              <a:gd name="connsiteX80" fmla="*/ 4629933 w 6605120"/>
              <a:gd name="connsiteY80" fmla="*/ 3685461 h 6611609"/>
              <a:gd name="connsiteX81" fmla="*/ 4447740 w 6605120"/>
              <a:gd name="connsiteY81" fmla="*/ 3337127 h 6611609"/>
              <a:gd name="connsiteX82" fmla="*/ 4399834 w 6605120"/>
              <a:gd name="connsiteY82" fmla="*/ 2710227 h 6611609"/>
              <a:gd name="connsiteX83" fmla="*/ 4477471 w 6605120"/>
              <a:gd name="connsiteY83" fmla="*/ 2546584 h 6611609"/>
              <a:gd name="connsiteX84" fmla="*/ 4548674 w 6605120"/>
              <a:gd name="connsiteY84" fmla="*/ 2397120 h 6611609"/>
              <a:gd name="connsiteX85" fmla="*/ 4511324 w 6605120"/>
              <a:gd name="connsiteY85" fmla="*/ 2138789 h 6611609"/>
              <a:gd name="connsiteX86" fmla="*/ 4214331 w 6605120"/>
              <a:gd name="connsiteY86" fmla="*/ 2136541 h 6611609"/>
              <a:gd name="connsiteX87" fmla="*/ 3247652 w 6605120"/>
              <a:gd name="connsiteY87" fmla="*/ 2757571 h 6611609"/>
              <a:gd name="connsiteX88" fmla="*/ 3273511 w 6605120"/>
              <a:gd name="connsiteY88" fmla="*/ 3456236 h 6611609"/>
              <a:gd name="connsiteX89" fmla="*/ 3455329 w 6605120"/>
              <a:gd name="connsiteY89" fmla="*/ 3854600 h 6611609"/>
              <a:gd name="connsiteX90" fmla="*/ 3592239 w 6605120"/>
              <a:gd name="connsiteY90" fmla="*/ 4139663 h 6611609"/>
              <a:gd name="connsiteX91" fmla="*/ 3573934 w 6605120"/>
              <a:gd name="connsiteY91" fmla="*/ 6349238 h 6611609"/>
              <a:gd name="connsiteX92" fmla="*/ 3439336 w 6605120"/>
              <a:gd name="connsiteY92" fmla="*/ 6608670 h 6611609"/>
              <a:gd name="connsiteX93" fmla="*/ 3323075 w 6605120"/>
              <a:gd name="connsiteY93" fmla="*/ 6611609 h 6611609"/>
              <a:gd name="connsiteX94" fmla="*/ 3327663 w 6605120"/>
              <a:gd name="connsiteY94" fmla="*/ 6580624 h 6611609"/>
              <a:gd name="connsiteX95" fmla="*/ 3489244 w 6605120"/>
              <a:gd name="connsiteY95" fmla="*/ 4184446 h 6611609"/>
              <a:gd name="connsiteX96" fmla="*/ 3355082 w 6605120"/>
              <a:gd name="connsiteY96" fmla="*/ 3905317 h 6611609"/>
              <a:gd name="connsiteX97" fmla="*/ 3168017 w 6605120"/>
              <a:gd name="connsiteY97" fmla="*/ 3494773 h 6611609"/>
              <a:gd name="connsiteX98" fmla="*/ 3144158 w 6605120"/>
              <a:gd name="connsiteY98" fmla="*/ 2714161 h 6611609"/>
              <a:gd name="connsiteX99" fmla="*/ 4183164 w 6605120"/>
              <a:gd name="connsiteY99" fmla="*/ 2028674 h 6611609"/>
              <a:gd name="connsiteX100" fmla="*/ 4368690 w 6605120"/>
              <a:gd name="connsiteY100" fmla="*/ 1992166 h 6611609"/>
              <a:gd name="connsiteX101" fmla="*/ 6300589 w 6605120"/>
              <a:gd name="connsiteY101" fmla="*/ 1905302 h 6611609"/>
              <a:gd name="connsiteX102" fmla="*/ 6350615 w 6605120"/>
              <a:gd name="connsiteY102" fmla="*/ 2009149 h 6611609"/>
              <a:gd name="connsiteX103" fmla="*/ 6368034 w 6605120"/>
              <a:gd name="connsiteY103" fmla="*/ 2056743 h 6611609"/>
              <a:gd name="connsiteX104" fmla="*/ 6344808 w 6605120"/>
              <a:gd name="connsiteY104" fmla="*/ 2151717 h 6611609"/>
              <a:gd name="connsiteX105" fmla="*/ 6473849 w 6605120"/>
              <a:gd name="connsiteY105" fmla="*/ 3005596 h 6611609"/>
              <a:gd name="connsiteX106" fmla="*/ 6605120 w 6605120"/>
              <a:gd name="connsiteY106" fmla="*/ 3415251 h 6611609"/>
              <a:gd name="connsiteX107" fmla="*/ 6593890 w 6605120"/>
              <a:gd name="connsiteY107" fmla="*/ 3637643 h 6611609"/>
              <a:gd name="connsiteX108" fmla="*/ 6582415 w 6605120"/>
              <a:gd name="connsiteY108" fmla="*/ 3712833 h 6611609"/>
              <a:gd name="connsiteX109" fmla="*/ 6366794 w 6605120"/>
              <a:gd name="connsiteY109" fmla="*/ 3039948 h 6611609"/>
              <a:gd name="connsiteX110" fmla="*/ 6234131 w 6605120"/>
              <a:gd name="connsiteY110" fmla="*/ 2131793 h 6611609"/>
              <a:gd name="connsiteX111" fmla="*/ 6264561 w 6605120"/>
              <a:gd name="connsiteY111" fmla="*/ 2007150 h 6611609"/>
              <a:gd name="connsiteX112" fmla="*/ 498047 w 6605120"/>
              <a:gd name="connsiteY112" fmla="*/ 1532008 h 6611609"/>
              <a:gd name="connsiteX113" fmla="*/ 508700 w 6605120"/>
              <a:gd name="connsiteY113" fmla="*/ 1538745 h 6611609"/>
              <a:gd name="connsiteX114" fmla="*/ 762658 w 6605120"/>
              <a:gd name="connsiteY114" fmla="*/ 1831428 h 6611609"/>
              <a:gd name="connsiteX115" fmla="*/ 773963 w 6605120"/>
              <a:gd name="connsiteY115" fmla="*/ 2529157 h 6611609"/>
              <a:gd name="connsiteX116" fmla="*/ 478282 w 6605120"/>
              <a:gd name="connsiteY116" fmla="*/ 2775371 h 6611609"/>
              <a:gd name="connsiteX117" fmla="*/ 449364 w 6605120"/>
              <a:gd name="connsiteY117" fmla="*/ 2776745 h 6611609"/>
              <a:gd name="connsiteX118" fmla="*/ 155080 w 6605120"/>
              <a:gd name="connsiteY118" fmla="*/ 2619304 h 6611609"/>
              <a:gd name="connsiteX119" fmla="*/ 77876 w 6605120"/>
              <a:gd name="connsiteY119" fmla="*/ 2528693 h 6611609"/>
              <a:gd name="connsiteX120" fmla="*/ 113081 w 6605120"/>
              <a:gd name="connsiteY120" fmla="*/ 2391777 h 6611609"/>
              <a:gd name="connsiteX121" fmla="*/ 165737 w 6605120"/>
              <a:gd name="connsiteY121" fmla="*/ 2458579 h 6611609"/>
              <a:gd name="connsiteX122" fmla="*/ 467103 w 6605120"/>
              <a:gd name="connsiteY122" fmla="*/ 2663444 h 6611609"/>
              <a:gd name="connsiteX123" fmla="*/ 672406 w 6605120"/>
              <a:gd name="connsiteY123" fmla="*/ 2480876 h 6611609"/>
              <a:gd name="connsiteX124" fmla="*/ 662724 w 6605120"/>
              <a:gd name="connsiteY124" fmla="*/ 1882894 h 6611609"/>
              <a:gd name="connsiteX125" fmla="*/ 477377 w 6605120"/>
              <a:gd name="connsiteY125" fmla="*/ 1655848 h 6611609"/>
              <a:gd name="connsiteX126" fmla="*/ 439649 w 6605120"/>
              <a:gd name="connsiteY126" fmla="*/ 1628133 h 6611609"/>
              <a:gd name="connsiteX127" fmla="*/ 6012416 w 6605120"/>
              <a:gd name="connsiteY127" fmla="*/ 1402584 h 6611609"/>
              <a:gd name="connsiteX128" fmla="*/ 6045123 w 6605120"/>
              <a:gd name="connsiteY128" fmla="*/ 1446323 h 6611609"/>
              <a:gd name="connsiteX129" fmla="*/ 6087064 w 6605120"/>
              <a:gd name="connsiteY129" fmla="*/ 1515360 h 6611609"/>
              <a:gd name="connsiteX130" fmla="*/ 5983670 w 6605120"/>
              <a:gd name="connsiteY130" fmla="*/ 1763848 h 6611609"/>
              <a:gd name="connsiteX131" fmla="*/ 5856816 w 6605120"/>
              <a:gd name="connsiteY131" fmla="*/ 2060402 h 6611609"/>
              <a:gd name="connsiteX132" fmla="*/ 5701168 w 6605120"/>
              <a:gd name="connsiteY132" fmla="*/ 3228324 h 6611609"/>
              <a:gd name="connsiteX133" fmla="*/ 6016086 w 6605120"/>
              <a:gd name="connsiteY133" fmla="*/ 3840172 h 6611609"/>
              <a:gd name="connsiteX134" fmla="*/ 6357050 w 6605120"/>
              <a:gd name="connsiteY134" fmla="*/ 4534716 h 6611609"/>
              <a:gd name="connsiteX135" fmla="*/ 6360893 w 6605120"/>
              <a:gd name="connsiteY135" fmla="*/ 4560505 h 6611609"/>
              <a:gd name="connsiteX136" fmla="*/ 6350615 w 6605120"/>
              <a:gd name="connsiteY136" fmla="*/ 4588587 h 6611609"/>
              <a:gd name="connsiteX137" fmla="*/ 6273900 w 6605120"/>
              <a:gd name="connsiteY137" fmla="*/ 4747837 h 6611609"/>
              <a:gd name="connsiteX138" fmla="*/ 6272965 w 6605120"/>
              <a:gd name="connsiteY138" fmla="*/ 4732556 h 6611609"/>
              <a:gd name="connsiteX139" fmla="*/ 6247247 w 6605120"/>
              <a:gd name="connsiteY139" fmla="*/ 4559263 h 6611609"/>
              <a:gd name="connsiteX140" fmla="*/ 5921711 w 6605120"/>
              <a:gd name="connsiteY140" fmla="*/ 3901445 h 6611609"/>
              <a:gd name="connsiteX141" fmla="*/ 5592739 w 6605120"/>
              <a:gd name="connsiteY141" fmla="*/ 3258179 h 6611609"/>
              <a:gd name="connsiteX142" fmla="*/ 5752635 w 6605120"/>
              <a:gd name="connsiteY142" fmla="*/ 2018306 h 6611609"/>
              <a:gd name="connsiteX143" fmla="*/ 5880738 w 6605120"/>
              <a:gd name="connsiteY143" fmla="*/ 1718753 h 6611609"/>
              <a:gd name="connsiteX144" fmla="*/ 825635 w 6605120"/>
              <a:gd name="connsiteY144" fmla="*/ 1097953 h 6611609"/>
              <a:gd name="connsiteX145" fmla="*/ 920599 w 6605120"/>
              <a:gd name="connsiteY145" fmla="*/ 1177686 h 6611609"/>
              <a:gd name="connsiteX146" fmla="*/ 1125983 w 6605120"/>
              <a:gd name="connsiteY146" fmla="*/ 1494899 h 6611609"/>
              <a:gd name="connsiteX147" fmla="*/ 1165894 w 6605120"/>
              <a:gd name="connsiteY147" fmla="*/ 2176764 h 6611609"/>
              <a:gd name="connsiteX148" fmla="*/ 1151091 w 6605120"/>
              <a:gd name="connsiteY148" fmla="*/ 2401991 h 6611609"/>
              <a:gd name="connsiteX149" fmla="*/ 1388248 w 6605120"/>
              <a:gd name="connsiteY149" fmla="*/ 3490090 h 6611609"/>
              <a:gd name="connsiteX150" fmla="*/ 1619909 w 6605120"/>
              <a:gd name="connsiteY150" fmla="*/ 3885205 h 6611609"/>
              <a:gd name="connsiteX151" fmla="*/ 1814906 w 6605120"/>
              <a:gd name="connsiteY151" fmla="*/ 4209368 h 6611609"/>
              <a:gd name="connsiteX152" fmla="*/ 2020396 w 6605120"/>
              <a:gd name="connsiteY152" fmla="*/ 5043633 h 6611609"/>
              <a:gd name="connsiteX153" fmla="*/ 1846510 w 6605120"/>
              <a:gd name="connsiteY153" fmla="*/ 5456862 h 6611609"/>
              <a:gd name="connsiteX154" fmla="*/ 1469757 w 6605120"/>
              <a:gd name="connsiteY154" fmla="*/ 5690646 h 6611609"/>
              <a:gd name="connsiteX155" fmla="*/ 1359455 w 6605120"/>
              <a:gd name="connsiteY155" fmla="*/ 5700640 h 6611609"/>
              <a:gd name="connsiteX156" fmla="*/ 873827 w 6605120"/>
              <a:gd name="connsiteY156" fmla="*/ 5547231 h 6611609"/>
              <a:gd name="connsiteX157" fmla="*/ 863239 w 6605120"/>
              <a:gd name="connsiteY157" fmla="*/ 5541158 h 6611609"/>
              <a:gd name="connsiteX158" fmla="*/ 740844 w 6605120"/>
              <a:gd name="connsiteY158" fmla="*/ 5406489 h 6611609"/>
              <a:gd name="connsiteX159" fmla="*/ 655435 w 6605120"/>
              <a:gd name="connsiteY159" fmla="*/ 5292274 h 6611609"/>
              <a:gd name="connsiteX160" fmla="*/ 777461 w 6605120"/>
              <a:gd name="connsiteY160" fmla="*/ 5362361 h 6611609"/>
              <a:gd name="connsiteX161" fmla="*/ 1361455 w 6605120"/>
              <a:gd name="connsiteY161" fmla="*/ 5587901 h 6611609"/>
              <a:gd name="connsiteX162" fmla="*/ 1449833 w 6605120"/>
              <a:gd name="connsiteY162" fmla="*/ 5580093 h 6611609"/>
              <a:gd name="connsiteX163" fmla="*/ 1908782 w 6605120"/>
              <a:gd name="connsiteY163" fmla="*/ 5030204 h 6611609"/>
              <a:gd name="connsiteX164" fmla="*/ 1716158 w 6605120"/>
              <a:gd name="connsiteY164" fmla="*/ 4263145 h 6611609"/>
              <a:gd name="connsiteX165" fmla="*/ 1524846 w 6605120"/>
              <a:gd name="connsiteY165" fmla="*/ 3945291 h 6611609"/>
              <a:gd name="connsiteX166" fmla="*/ 1287689 w 6605120"/>
              <a:gd name="connsiteY166" fmla="*/ 3540369 h 6611609"/>
              <a:gd name="connsiteX167" fmla="*/ 1038728 w 6605120"/>
              <a:gd name="connsiteY167" fmla="*/ 2398181 h 6611609"/>
              <a:gd name="connsiteX168" fmla="*/ 1053780 w 6605120"/>
              <a:gd name="connsiteY168" fmla="*/ 2167708 h 6611609"/>
              <a:gd name="connsiteX169" fmla="*/ 1019802 w 6605120"/>
              <a:gd name="connsiteY169" fmla="*/ 1532000 h 6611609"/>
              <a:gd name="connsiteX170" fmla="*/ 757192 w 6605120"/>
              <a:gd name="connsiteY170" fmla="*/ 1185895 h 6611609"/>
              <a:gd name="connsiteX171" fmla="*/ 749864 w 6605120"/>
              <a:gd name="connsiteY171" fmla="*/ 1181323 h 6611609"/>
              <a:gd name="connsiteX172" fmla="*/ 5694368 w 6605120"/>
              <a:gd name="connsiteY172" fmla="*/ 1015189 h 6611609"/>
              <a:gd name="connsiteX173" fmla="*/ 5778366 w 6605120"/>
              <a:gd name="connsiteY173" fmla="*/ 1107610 h 6611609"/>
              <a:gd name="connsiteX174" fmla="*/ 5757260 w 6605120"/>
              <a:gd name="connsiteY174" fmla="*/ 1160343 h 6611609"/>
              <a:gd name="connsiteX175" fmla="*/ 5443837 w 6605120"/>
              <a:gd name="connsiteY175" fmla="*/ 1705075 h 6611609"/>
              <a:gd name="connsiteX176" fmla="*/ 5012058 w 6605120"/>
              <a:gd name="connsiteY176" fmla="*/ 2786615 h 6611609"/>
              <a:gd name="connsiteX177" fmla="*/ 5352085 w 6605120"/>
              <a:gd name="connsiteY177" fmla="*/ 3716129 h 6611609"/>
              <a:gd name="connsiteX178" fmla="*/ 5581871 w 6605120"/>
              <a:gd name="connsiteY178" fmla="*/ 4164710 h 6611609"/>
              <a:gd name="connsiteX179" fmla="*/ 5743141 w 6605120"/>
              <a:gd name="connsiteY179" fmla="*/ 4812035 h 6611609"/>
              <a:gd name="connsiteX180" fmla="*/ 5708913 w 6605120"/>
              <a:gd name="connsiteY180" fmla="*/ 5478098 h 6611609"/>
              <a:gd name="connsiteX181" fmla="*/ 5674869 w 6605120"/>
              <a:gd name="connsiteY181" fmla="*/ 5604002 h 6611609"/>
              <a:gd name="connsiteX182" fmla="*/ 5640529 w 6605120"/>
              <a:gd name="connsiteY182" fmla="*/ 5641785 h 6611609"/>
              <a:gd name="connsiteX183" fmla="*/ 5521466 w 6605120"/>
              <a:gd name="connsiteY183" fmla="*/ 5749997 h 6611609"/>
              <a:gd name="connsiteX184" fmla="*/ 5600320 w 6605120"/>
              <a:gd name="connsiteY184" fmla="*/ 5455371 h 6611609"/>
              <a:gd name="connsiteX185" fmla="*/ 5478439 w 6605120"/>
              <a:gd name="connsiteY185" fmla="*/ 4208681 h 6611609"/>
              <a:gd name="connsiteX186" fmla="*/ 5253899 w 6605120"/>
              <a:gd name="connsiteY186" fmla="*/ 3770906 h 6611609"/>
              <a:gd name="connsiteX187" fmla="*/ 4899631 w 6605120"/>
              <a:gd name="connsiteY187" fmla="*/ 2788614 h 6611609"/>
              <a:gd name="connsiteX188" fmla="*/ 5349025 w 6605120"/>
              <a:gd name="connsiteY188" fmla="*/ 1644677 h 6611609"/>
              <a:gd name="connsiteX189" fmla="*/ 5653875 w 6605120"/>
              <a:gd name="connsiteY189" fmla="*/ 1116037 h 6611609"/>
              <a:gd name="connsiteX190" fmla="*/ 4901535 w 6605120"/>
              <a:gd name="connsiteY190" fmla="*/ 400316 h 6611609"/>
              <a:gd name="connsiteX191" fmla="*/ 5000365 w 6605120"/>
              <a:gd name="connsiteY191" fmla="*/ 460356 h 6611609"/>
              <a:gd name="connsiteX192" fmla="*/ 4966837 w 6605120"/>
              <a:gd name="connsiteY192" fmla="*/ 516854 h 6611609"/>
              <a:gd name="connsiteX193" fmla="*/ 4872961 w 6605120"/>
              <a:gd name="connsiteY193" fmla="*/ 759508 h 6611609"/>
              <a:gd name="connsiteX194" fmla="*/ 4676278 w 6605120"/>
              <a:gd name="connsiteY194" fmla="*/ 1182917 h 6611609"/>
              <a:gd name="connsiteX195" fmla="*/ 4154371 w 6605120"/>
              <a:gd name="connsiteY195" fmla="*/ 1550926 h 6611609"/>
              <a:gd name="connsiteX196" fmla="*/ 3524097 w 6605120"/>
              <a:gd name="connsiteY196" fmla="*/ 1702826 h 6611609"/>
              <a:gd name="connsiteX197" fmla="*/ 2496396 w 6605120"/>
              <a:gd name="connsiteY197" fmla="*/ 2243409 h 6611609"/>
              <a:gd name="connsiteX198" fmla="*/ 2530061 w 6605120"/>
              <a:gd name="connsiteY198" fmla="*/ 3101971 h 6611609"/>
              <a:gd name="connsiteX199" fmla="*/ 2800572 w 6605120"/>
              <a:gd name="connsiteY199" fmla="*/ 3582030 h 6611609"/>
              <a:gd name="connsiteX200" fmla="*/ 2997443 w 6605120"/>
              <a:gd name="connsiteY200" fmla="*/ 3911313 h 6611609"/>
              <a:gd name="connsiteX201" fmla="*/ 3335221 w 6605120"/>
              <a:gd name="connsiteY201" fmla="*/ 5271921 h 6611609"/>
              <a:gd name="connsiteX202" fmla="*/ 3150956 w 6605120"/>
              <a:gd name="connsiteY202" fmla="*/ 6316168 h 6611609"/>
              <a:gd name="connsiteX203" fmla="*/ 3025066 w 6605120"/>
              <a:gd name="connsiteY203" fmla="*/ 6600183 h 6611609"/>
              <a:gd name="connsiteX204" fmla="*/ 2958838 w 6605120"/>
              <a:gd name="connsiteY204" fmla="*/ 6595147 h 6611609"/>
              <a:gd name="connsiteX205" fmla="*/ 2909227 w 6605120"/>
              <a:gd name="connsiteY205" fmla="*/ 6588843 h 6611609"/>
              <a:gd name="connsiteX206" fmla="*/ 2909687 w 6605120"/>
              <a:gd name="connsiteY206" fmla="*/ 6583560 h 6611609"/>
              <a:gd name="connsiteX207" fmla="*/ 2898507 w 6605120"/>
              <a:gd name="connsiteY207" fmla="*/ 3964591 h 6611609"/>
              <a:gd name="connsiteX208" fmla="*/ 2705384 w 6605120"/>
              <a:gd name="connsiteY208" fmla="*/ 3641803 h 6611609"/>
              <a:gd name="connsiteX209" fmla="*/ 2427191 w 6605120"/>
              <a:gd name="connsiteY209" fmla="*/ 3147254 h 6611609"/>
              <a:gd name="connsiteX210" fmla="*/ 2304522 w 6605120"/>
              <a:gd name="connsiteY210" fmla="*/ 2671128 h 6611609"/>
              <a:gd name="connsiteX211" fmla="*/ 2396899 w 6605120"/>
              <a:gd name="connsiteY211" fmla="*/ 2191006 h 6611609"/>
              <a:gd name="connsiteX212" fmla="*/ 3504297 w 6605120"/>
              <a:gd name="connsiteY212" fmla="*/ 1592086 h 6611609"/>
              <a:gd name="connsiteX213" fmla="*/ 4585213 w 6605120"/>
              <a:gd name="connsiteY213" fmla="*/ 1116898 h 6611609"/>
              <a:gd name="connsiteX214" fmla="*/ 4766844 w 6605120"/>
              <a:gd name="connsiteY214" fmla="*/ 722220 h 6611609"/>
              <a:gd name="connsiteX215" fmla="*/ 4864842 w 6605120"/>
              <a:gd name="connsiteY215" fmla="*/ 469448 h 6611609"/>
              <a:gd name="connsiteX216" fmla="*/ 4626136 w 6605120"/>
              <a:gd name="connsiteY216" fmla="*/ 264559 h 6611609"/>
              <a:gd name="connsiteX217" fmla="*/ 4727522 w 6605120"/>
              <a:gd name="connsiteY217" fmla="*/ 313399 h 6611609"/>
              <a:gd name="connsiteX218" fmla="*/ 4726350 w 6605120"/>
              <a:gd name="connsiteY218" fmla="*/ 316406 h 6611609"/>
              <a:gd name="connsiteX219" fmla="*/ 4120143 w 6605120"/>
              <a:gd name="connsiteY219" fmla="*/ 786364 h 6611609"/>
              <a:gd name="connsiteX220" fmla="*/ 3604980 w 6605120"/>
              <a:gd name="connsiteY220" fmla="*/ 770000 h 6611609"/>
              <a:gd name="connsiteX221" fmla="*/ 3370884 w 6605120"/>
              <a:gd name="connsiteY221" fmla="*/ 742643 h 6611609"/>
              <a:gd name="connsiteX222" fmla="*/ 2007529 w 6605120"/>
              <a:gd name="connsiteY222" fmla="*/ 1356991 h 6611609"/>
              <a:gd name="connsiteX223" fmla="*/ 1763314 w 6605120"/>
              <a:gd name="connsiteY223" fmla="*/ 2832334 h 6611609"/>
              <a:gd name="connsiteX224" fmla="*/ 2279413 w 6605120"/>
              <a:gd name="connsiteY224" fmla="*/ 3698889 h 6611609"/>
              <a:gd name="connsiteX225" fmla="*/ 2835048 w 6605120"/>
              <a:gd name="connsiteY225" fmla="*/ 4676123 h 6611609"/>
              <a:gd name="connsiteX226" fmla="*/ 2833611 w 6605120"/>
              <a:gd name="connsiteY226" fmla="*/ 5671970 h 6611609"/>
              <a:gd name="connsiteX227" fmla="*/ 2595497 w 6605120"/>
              <a:gd name="connsiteY227" fmla="*/ 6406438 h 6611609"/>
              <a:gd name="connsiteX228" fmla="*/ 2546816 w 6605120"/>
              <a:gd name="connsiteY228" fmla="*/ 6525773 h 6611609"/>
              <a:gd name="connsiteX229" fmla="*/ 2469546 w 6605120"/>
              <a:gd name="connsiteY229" fmla="*/ 6507939 h 6611609"/>
              <a:gd name="connsiteX230" fmla="*/ 2435079 w 6605120"/>
              <a:gd name="connsiteY230" fmla="*/ 6498152 h 6611609"/>
              <a:gd name="connsiteX231" fmla="*/ 2588196 w 6605120"/>
              <a:gd name="connsiteY231" fmla="*/ 6106719 h 6611609"/>
              <a:gd name="connsiteX232" fmla="*/ 2726681 w 6605120"/>
              <a:gd name="connsiteY232" fmla="*/ 4706354 h 6611609"/>
              <a:gd name="connsiteX233" fmla="*/ 2189097 w 6605120"/>
              <a:gd name="connsiteY233" fmla="*/ 3765908 h 6611609"/>
              <a:gd name="connsiteX234" fmla="*/ 1656821 w 6605120"/>
              <a:gd name="connsiteY234" fmla="*/ 2868498 h 6611609"/>
              <a:gd name="connsiteX235" fmla="*/ 1593238 w 6605120"/>
              <a:gd name="connsiteY235" fmla="*/ 2046288 h 6611609"/>
              <a:gd name="connsiteX236" fmla="*/ 1918400 w 6605120"/>
              <a:gd name="connsiteY236" fmla="*/ 1288411 h 6611609"/>
              <a:gd name="connsiteX237" fmla="*/ 2567536 w 6605120"/>
              <a:gd name="connsiteY237" fmla="*/ 779868 h 6611609"/>
              <a:gd name="connsiteX238" fmla="*/ 3378504 w 6605120"/>
              <a:gd name="connsiteY238" fmla="*/ 630466 h 6611609"/>
              <a:gd name="connsiteX239" fmla="*/ 3620595 w 6605120"/>
              <a:gd name="connsiteY239" fmla="*/ 658635 h 6611609"/>
              <a:gd name="connsiteX240" fmla="*/ 4099781 w 6605120"/>
              <a:gd name="connsiteY240" fmla="*/ 675749 h 6611609"/>
              <a:gd name="connsiteX241" fmla="*/ 4624356 w 6605120"/>
              <a:gd name="connsiteY241" fmla="*/ 269126 h 6611609"/>
              <a:gd name="connsiteX242" fmla="*/ 3602327 w 6605120"/>
              <a:gd name="connsiteY242" fmla="*/ 0 h 6611609"/>
              <a:gd name="connsiteX243" fmla="*/ 3636387 w 6605120"/>
              <a:gd name="connsiteY243" fmla="*/ 2590 h 6611609"/>
              <a:gd name="connsiteX244" fmla="*/ 3794668 w 6605120"/>
              <a:gd name="connsiteY244" fmla="*/ 22703 h 6611609"/>
              <a:gd name="connsiteX245" fmla="*/ 3695352 w 6605120"/>
              <a:gd name="connsiteY245" fmla="*/ 82904 h 6611609"/>
              <a:gd name="connsiteX246" fmla="*/ 3448333 w 6605120"/>
              <a:gd name="connsiteY246" fmla="*/ 168020 h 6611609"/>
              <a:gd name="connsiteX247" fmla="*/ 3094129 w 6605120"/>
              <a:gd name="connsiteY247" fmla="*/ 216613 h 6611609"/>
              <a:gd name="connsiteX248" fmla="*/ 2846042 w 6605120"/>
              <a:gd name="connsiteY248" fmla="*/ 245469 h 6611609"/>
              <a:gd name="connsiteX249" fmla="*/ 2341560 w 6605120"/>
              <a:gd name="connsiteY249" fmla="*/ 477692 h 6611609"/>
              <a:gd name="connsiteX250" fmla="*/ 2207398 w 6605120"/>
              <a:gd name="connsiteY250" fmla="*/ 666318 h 6611609"/>
              <a:gd name="connsiteX251" fmla="*/ 1801477 w 6605120"/>
              <a:gd name="connsiteY251" fmla="*/ 1003098 h 6611609"/>
              <a:gd name="connsiteX252" fmla="*/ 1785612 w 6605120"/>
              <a:gd name="connsiteY252" fmla="*/ 1003534 h 6611609"/>
              <a:gd name="connsiteX253" fmla="*/ 1401926 w 6605120"/>
              <a:gd name="connsiteY253" fmla="*/ 761256 h 6611609"/>
              <a:gd name="connsiteX254" fmla="*/ 1346525 w 6605120"/>
              <a:gd name="connsiteY254" fmla="*/ 683244 h 6611609"/>
              <a:gd name="connsiteX255" fmla="*/ 1318722 w 6605120"/>
              <a:gd name="connsiteY255" fmla="*/ 645837 h 6611609"/>
              <a:gd name="connsiteX256" fmla="*/ 1408517 w 6605120"/>
              <a:gd name="connsiteY256" fmla="*/ 578689 h 6611609"/>
              <a:gd name="connsiteX257" fmla="*/ 1438777 w 6605120"/>
              <a:gd name="connsiteY257" fmla="*/ 619099 h 6611609"/>
              <a:gd name="connsiteX258" fmla="*/ 1492179 w 6605120"/>
              <a:gd name="connsiteY258" fmla="*/ 694300 h 6611609"/>
              <a:gd name="connsiteX259" fmla="*/ 1795918 w 6605120"/>
              <a:gd name="connsiteY259" fmla="*/ 890858 h 6611609"/>
              <a:gd name="connsiteX260" fmla="*/ 2112522 w 6605120"/>
              <a:gd name="connsiteY260" fmla="*/ 606170 h 6611609"/>
              <a:gd name="connsiteX261" fmla="*/ 2258177 w 6605120"/>
              <a:gd name="connsiteY261" fmla="*/ 402366 h 6611609"/>
              <a:gd name="connsiteX262" fmla="*/ 2828240 w 6605120"/>
              <a:gd name="connsiteY262" fmla="*/ 134542 h 6611609"/>
              <a:gd name="connsiteX263" fmla="*/ 3083573 w 6605120"/>
              <a:gd name="connsiteY263" fmla="*/ 104749 h 6611609"/>
              <a:gd name="connsiteX264" fmla="*/ 3423974 w 6605120"/>
              <a:gd name="connsiteY264" fmla="*/ 58342 h 6611609"/>
              <a:gd name="connsiteX265" fmla="*/ 3528727 w 6605120"/>
              <a:gd name="connsiteY265" fmla="*/ 29628 h 6611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</a:cxnLst>
            <a:rect l="l" t="t" r="r" b="b"/>
            <a:pathLst>
              <a:path w="6605120" h="6611609">
                <a:moveTo>
                  <a:pt x="4343316" y="4424674"/>
                </a:moveTo>
                <a:cubicBezTo>
                  <a:pt x="4491501" y="4427134"/>
                  <a:pt x="4624031" y="4545804"/>
                  <a:pt x="4675841" y="4677623"/>
                </a:cubicBezTo>
                <a:cubicBezTo>
                  <a:pt x="4734178" y="4825963"/>
                  <a:pt x="4716876" y="4989106"/>
                  <a:pt x="4696078" y="5130388"/>
                </a:cubicBezTo>
                <a:cubicBezTo>
                  <a:pt x="4638834" y="5519103"/>
                  <a:pt x="4541292" y="5900544"/>
                  <a:pt x="4405219" y="6268836"/>
                </a:cubicBezTo>
                <a:lnTo>
                  <a:pt x="4333159" y="6444899"/>
                </a:lnTo>
                <a:lnTo>
                  <a:pt x="4282911" y="6463290"/>
                </a:lnTo>
                <a:lnTo>
                  <a:pt x="4193959" y="6488550"/>
                </a:lnTo>
                <a:lnTo>
                  <a:pt x="4299776" y="6230005"/>
                </a:lnTo>
                <a:cubicBezTo>
                  <a:pt x="4433145" y="5868994"/>
                  <a:pt x="4528718" y="5495071"/>
                  <a:pt x="4584838" y="5114087"/>
                </a:cubicBezTo>
                <a:cubicBezTo>
                  <a:pt x="4603513" y="4987170"/>
                  <a:pt x="4619440" y="4841453"/>
                  <a:pt x="4571222" y="4718784"/>
                </a:cubicBezTo>
                <a:cubicBezTo>
                  <a:pt x="4530124" y="4614165"/>
                  <a:pt x="4415824" y="4516416"/>
                  <a:pt x="4302836" y="4540900"/>
                </a:cubicBezTo>
                <a:cubicBezTo>
                  <a:pt x="4193907" y="4564510"/>
                  <a:pt x="4128200" y="4690115"/>
                  <a:pt x="4119518" y="4801979"/>
                </a:cubicBezTo>
                <a:cubicBezTo>
                  <a:pt x="4111961" y="4898978"/>
                  <a:pt x="4133447" y="4995914"/>
                  <a:pt x="4156244" y="5098534"/>
                </a:cubicBezTo>
                <a:cubicBezTo>
                  <a:pt x="4163239" y="5130076"/>
                  <a:pt x="4170422" y="5162680"/>
                  <a:pt x="4176731" y="5195096"/>
                </a:cubicBezTo>
                <a:cubicBezTo>
                  <a:pt x="4261113" y="5632583"/>
                  <a:pt x="4172864" y="6099527"/>
                  <a:pt x="3940061" y="6478601"/>
                </a:cubicBezTo>
                <a:lnTo>
                  <a:pt x="3884068" y="6559457"/>
                </a:lnTo>
                <a:lnTo>
                  <a:pt x="3802208" y="6574076"/>
                </a:lnTo>
                <a:lnTo>
                  <a:pt x="3738411" y="6582182"/>
                </a:lnTo>
                <a:lnTo>
                  <a:pt x="3742766" y="6566322"/>
                </a:lnTo>
                <a:cubicBezTo>
                  <a:pt x="4035761" y="6189694"/>
                  <a:pt x="4156744" y="5685025"/>
                  <a:pt x="4066365" y="5216395"/>
                </a:cubicBezTo>
                <a:cubicBezTo>
                  <a:pt x="4060370" y="5185477"/>
                  <a:pt x="4053312" y="5153623"/>
                  <a:pt x="4046504" y="5122831"/>
                </a:cubicBezTo>
                <a:cubicBezTo>
                  <a:pt x="4022957" y="5016651"/>
                  <a:pt x="3998660" y="4906910"/>
                  <a:pt x="4007467" y="4793297"/>
                </a:cubicBezTo>
                <a:cubicBezTo>
                  <a:pt x="4018959" y="4644707"/>
                  <a:pt x="4108838" y="4467948"/>
                  <a:pt x="4279039" y="4431035"/>
                </a:cubicBezTo>
                <a:cubicBezTo>
                  <a:pt x="4300658" y="4426343"/>
                  <a:pt x="4322146" y="4424323"/>
                  <a:pt x="4343316" y="4424674"/>
                </a:cubicBezTo>
                <a:close/>
                <a:moveTo>
                  <a:pt x="1087260" y="4350338"/>
                </a:moveTo>
                <a:cubicBezTo>
                  <a:pt x="1016991" y="4350338"/>
                  <a:pt x="950786" y="4390748"/>
                  <a:pt x="905753" y="4462826"/>
                </a:cubicBezTo>
                <a:cubicBezTo>
                  <a:pt x="843856" y="4561824"/>
                  <a:pt x="845418" y="4701232"/>
                  <a:pt x="909376" y="4787113"/>
                </a:cubicBezTo>
                <a:cubicBezTo>
                  <a:pt x="943603" y="4833083"/>
                  <a:pt x="1008934" y="4881052"/>
                  <a:pt x="1126047" y="4848885"/>
                </a:cubicBezTo>
                <a:cubicBezTo>
                  <a:pt x="1244156" y="4816407"/>
                  <a:pt x="1326913" y="4673250"/>
                  <a:pt x="1299681" y="4548582"/>
                </a:cubicBezTo>
                <a:cubicBezTo>
                  <a:pt x="1276697" y="4443339"/>
                  <a:pt x="1207491" y="4368450"/>
                  <a:pt x="1119113" y="4353148"/>
                </a:cubicBezTo>
                <a:cubicBezTo>
                  <a:pt x="1108433" y="4351274"/>
                  <a:pt x="1097751" y="4350338"/>
                  <a:pt x="1087260" y="4350338"/>
                </a:cubicBezTo>
                <a:close/>
                <a:moveTo>
                  <a:pt x="1091054" y="4237933"/>
                </a:moveTo>
                <a:cubicBezTo>
                  <a:pt x="1106743" y="4238108"/>
                  <a:pt x="1122541" y="4239543"/>
                  <a:pt x="1138351" y="4242283"/>
                </a:cubicBezTo>
                <a:cubicBezTo>
                  <a:pt x="1272638" y="4265581"/>
                  <a:pt x="1376569" y="4373697"/>
                  <a:pt x="1409484" y="4524535"/>
                </a:cubicBezTo>
                <a:cubicBezTo>
                  <a:pt x="1428409" y="4611229"/>
                  <a:pt x="1412358" y="4707728"/>
                  <a:pt x="1365326" y="4789424"/>
                </a:cubicBezTo>
                <a:cubicBezTo>
                  <a:pt x="1316795" y="4873807"/>
                  <a:pt x="1242344" y="4933392"/>
                  <a:pt x="1155777" y="4957189"/>
                </a:cubicBezTo>
                <a:cubicBezTo>
                  <a:pt x="1120923" y="4966870"/>
                  <a:pt x="1086947" y="4971555"/>
                  <a:pt x="1054405" y="4971555"/>
                </a:cubicBezTo>
                <a:cubicBezTo>
                  <a:pt x="959218" y="4971555"/>
                  <a:pt x="876460" y="4931144"/>
                  <a:pt x="819185" y="4854194"/>
                </a:cubicBezTo>
                <a:cubicBezTo>
                  <a:pt x="727619" y="4731212"/>
                  <a:pt x="723934" y="4541587"/>
                  <a:pt x="810442" y="4403178"/>
                </a:cubicBezTo>
                <a:cubicBezTo>
                  <a:pt x="876733" y="4297154"/>
                  <a:pt x="981234" y="4236702"/>
                  <a:pt x="1091054" y="4237933"/>
                </a:cubicBezTo>
                <a:close/>
                <a:moveTo>
                  <a:pt x="0" y="3611222"/>
                </a:moveTo>
                <a:lnTo>
                  <a:pt x="76459" y="3797021"/>
                </a:lnTo>
                <a:cubicBezTo>
                  <a:pt x="96256" y="3859980"/>
                  <a:pt x="109696" y="3918855"/>
                  <a:pt x="118768" y="3968026"/>
                </a:cubicBezTo>
                <a:cubicBezTo>
                  <a:pt x="133384" y="4047286"/>
                  <a:pt x="146419" y="4144816"/>
                  <a:pt x="133314" y="4244041"/>
                </a:cubicBezTo>
                <a:lnTo>
                  <a:pt x="128394" y="4265511"/>
                </a:lnTo>
                <a:lnTo>
                  <a:pt x="51544" y="3966631"/>
                </a:lnTo>
                <a:cubicBezTo>
                  <a:pt x="29475" y="3858784"/>
                  <a:pt x="12646" y="3749029"/>
                  <a:pt x="1334" y="3637643"/>
                </a:cubicBezTo>
                <a:close/>
                <a:moveTo>
                  <a:pt x="3839202" y="2970493"/>
                </a:moveTo>
                <a:cubicBezTo>
                  <a:pt x="3766562" y="2970493"/>
                  <a:pt x="3693111" y="3033953"/>
                  <a:pt x="3671437" y="3115773"/>
                </a:cubicBezTo>
                <a:cubicBezTo>
                  <a:pt x="3636773" y="3246625"/>
                  <a:pt x="3777868" y="3574659"/>
                  <a:pt x="3900225" y="3647611"/>
                </a:cubicBezTo>
                <a:cubicBezTo>
                  <a:pt x="3948505" y="3676405"/>
                  <a:pt x="3985606" y="3682713"/>
                  <a:pt x="4010527" y="3666349"/>
                </a:cubicBezTo>
                <a:cubicBezTo>
                  <a:pt x="4070863" y="3626750"/>
                  <a:pt x="4091287" y="3470665"/>
                  <a:pt x="4075547" y="3348807"/>
                </a:cubicBezTo>
                <a:cubicBezTo>
                  <a:pt x="4064242" y="3261115"/>
                  <a:pt x="4052562" y="3170488"/>
                  <a:pt x="4012776" y="3094975"/>
                </a:cubicBezTo>
                <a:cubicBezTo>
                  <a:pt x="3973365" y="3020211"/>
                  <a:pt x="3905846" y="2971368"/>
                  <a:pt x="3840826" y="2970493"/>
                </a:cubicBezTo>
                <a:cubicBezTo>
                  <a:pt x="3840327" y="2970493"/>
                  <a:pt x="3839765" y="2970493"/>
                  <a:pt x="3839202" y="2970493"/>
                </a:cubicBezTo>
                <a:close/>
                <a:moveTo>
                  <a:pt x="3839264" y="2858067"/>
                </a:moveTo>
                <a:cubicBezTo>
                  <a:pt x="3840327" y="2858067"/>
                  <a:pt x="3841389" y="2858067"/>
                  <a:pt x="3842387" y="2858067"/>
                </a:cubicBezTo>
                <a:cubicBezTo>
                  <a:pt x="3949630" y="2859504"/>
                  <a:pt x="4053000" y="2930207"/>
                  <a:pt x="4112211" y="3042509"/>
                </a:cubicBezTo>
                <a:cubicBezTo>
                  <a:pt x="4161491" y="3135947"/>
                  <a:pt x="4175044" y="3241378"/>
                  <a:pt x="4187037" y="3334379"/>
                </a:cubicBezTo>
                <a:cubicBezTo>
                  <a:pt x="4202464" y="3454426"/>
                  <a:pt x="4195719" y="3679278"/>
                  <a:pt x="4072174" y="3760287"/>
                </a:cubicBezTo>
                <a:cubicBezTo>
                  <a:pt x="4049689" y="3775090"/>
                  <a:pt x="4018959" y="3787707"/>
                  <a:pt x="3979548" y="3787707"/>
                </a:cubicBezTo>
                <a:cubicBezTo>
                  <a:pt x="3941947" y="3787707"/>
                  <a:pt x="3896415" y="3776214"/>
                  <a:pt x="3842637" y="3744173"/>
                </a:cubicBezTo>
                <a:cubicBezTo>
                  <a:pt x="3765251" y="3698016"/>
                  <a:pt x="3683242" y="3587151"/>
                  <a:pt x="3623281" y="3447618"/>
                </a:cubicBezTo>
                <a:cubicBezTo>
                  <a:pt x="3594238" y="3380099"/>
                  <a:pt x="3530217" y="3209711"/>
                  <a:pt x="3562759" y="3086980"/>
                </a:cubicBezTo>
                <a:cubicBezTo>
                  <a:pt x="3597486" y="2955941"/>
                  <a:pt x="3715970" y="2858067"/>
                  <a:pt x="3839264" y="2858067"/>
                </a:cubicBezTo>
                <a:close/>
                <a:moveTo>
                  <a:pt x="4368690" y="1992166"/>
                </a:moveTo>
                <a:cubicBezTo>
                  <a:pt x="4441634" y="1988341"/>
                  <a:pt x="4519255" y="2000504"/>
                  <a:pt x="4582277" y="2051596"/>
                </a:cubicBezTo>
                <a:cubicBezTo>
                  <a:pt x="4701699" y="2148533"/>
                  <a:pt x="4695952" y="2318609"/>
                  <a:pt x="4654729" y="2434781"/>
                </a:cubicBezTo>
                <a:cubicBezTo>
                  <a:pt x="4633931" y="2493680"/>
                  <a:pt x="4604700" y="2547771"/>
                  <a:pt x="4576468" y="2600049"/>
                </a:cubicBezTo>
                <a:cubicBezTo>
                  <a:pt x="4549299" y="2650391"/>
                  <a:pt x="4523690" y="2697922"/>
                  <a:pt x="4505765" y="2748077"/>
                </a:cubicBezTo>
                <a:cubicBezTo>
                  <a:pt x="4436685" y="2941700"/>
                  <a:pt x="4492523" y="3151873"/>
                  <a:pt x="4551609" y="3294030"/>
                </a:cubicBezTo>
                <a:cubicBezTo>
                  <a:pt x="4599578" y="3409454"/>
                  <a:pt x="4664410" y="3521069"/>
                  <a:pt x="4727182" y="3628998"/>
                </a:cubicBezTo>
                <a:cubicBezTo>
                  <a:pt x="4763096" y="3690770"/>
                  <a:pt x="4800197" y="3754603"/>
                  <a:pt x="4834237" y="3819310"/>
                </a:cubicBezTo>
                <a:cubicBezTo>
                  <a:pt x="5105496" y="4334098"/>
                  <a:pt x="5200808" y="4933329"/>
                  <a:pt x="5102685" y="5506766"/>
                </a:cubicBezTo>
                <a:cubicBezTo>
                  <a:pt x="5067895" y="5710195"/>
                  <a:pt x="5008403" y="5910142"/>
                  <a:pt x="4926496" y="6101282"/>
                </a:cubicBezTo>
                <a:lnTo>
                  <a:pt x="4869241" y="6216068"/>
                </a:lnTo>
                <a:lnTo>
                  <a:pt x="4704102" y="6295619"/>
                </a:lnTo>
                <a:lnTo>
                  <a:pt x="4823064" y="6057116"/>
                </a:lnTo>
                <a:cubicBezTo>
                  <a:pt x="4901520" y="5874025"/>
                  <a:pt x="4958498" y="5682526"/>
                  <a:pt x="4991820" y="5487716"/>
                </a:cubicBezTo>
                <a:cubicBezTo>
                  <a:pt x="5085822" y="4938576"/>
                  <a:pt x="4994507" y="4364640"/>
                  <a:pt x="4734739" y="3871651"/>
                </a:cubicBezTo>
                <a:cubicBezTo>
                  <a:pt x="4701761" y="3809005"/>
                  <a:pt x="4665222" y="3746233"/>
                  <a:pt x="4629933" y="3685461"/>
                </a:cubicBezTo>
                <a:cubicBezTo>
                  <a:pt x="4565350" y="3574346"/>
                  <a:pt x="4498582" y="3459422"/>
                  <a:pt x="4447740" y="3337127"/>
                </a:cubicBezTo>
                <a:cubicBezTo>
                  <a:pt x="4381096" y="3176609"/>
                  <a:pt x="4318700" y="2937640"/>
                  <a:pt x="4399834" y="2710227"/>
                </a:cubicBezTo>
                <a:cubicBezTo>
                  <a:pt x="4420633" y="2651952"/>
                  <a:pt x="4449552" y="2598425"/>
                  <a:pt x="4477471" y="2546584"/>
                </a:cubicBezTo>
                <a:cubicBezTo>
                  <a:pt x="4504890" y="2495805"/>
                  <a:pt x="4530748" y="2447835"/>
                  <a:pt x="4548674" y="2397120"/>
                </a:cubicBezTo>
                <a:cubicBezTo>
                  <a:pt x="4579904" y="2308927"/>
                  <a:pt x="4580528" y="2194940"/>
                  <a:pt x="4511324" y="2138789"/>
                </a:cubicBezTo>
                <a:cubicBezTo>
                  <a:pt x="4440682" y="2081577"/>
                  <a:pt x="4326820" y="2103875"/>
                  <a:pt x="4214331" y="2136541"/>
                </a:cubicBezTo>
                <a:cubicBezTo>
                  <a:pt x="3825336" y="2249342"/>
                  <a:pt x="3397804" y="2399618"/>
                  <a:pt x="3247652" y="2757571"/>
                </a:cubicBezTo>
                <a:cubicBezTo>
                  <a:pt x="3146594" y="2998600"/>
                  <a:pt x="3205930" y="3270546"/>
                  <a:pt x="3273511" y="3456236"/>
                </a:cubicBezTo>
                <a:cubicBezTo>
                  <a:pt x="3323103" y="3592522"/>
                  <a:pt x="3390309" y="3725747"/>
                  <a:pt x="3455329" y="3854600"/>
                </a:cubicBezTo>
                <a:cubicBezTo>
                  <a:pt x="3501923" y="3946977"/>
                  <a:pt x="3550142" y="4042476"/>
                  <a:pt x="3592239" y="4139663"/>
                </a:cubicBezTo>
                <a:cubicBezTo>
                  <a:pt x="3893534" y="4834941"/>
                  <a:pt x="3881797" y="5654887"/>
                  <a:pt x="3573934" y="6349238"/>
                </a:cubicBezTo>
                <a:lnTo>
                  <a:pt x="3439336" y="6608670"/>
                </a:lnTo>
                <a:lnTo>
                  <a:pt x="3323075" y="6611609"/>
                </a:lnTo>
                <a:lnTo>
                  <a:pt x="3327663" y="6580624"/>
                </a:lnTo>
                <a:cubicBezTo>
                  <a:pt x="3757443" y="5864531"/>
                  <a:pt x="3819403" y="4946321"/>
                  <a:pt x="3489244" y="4184446"/>
                </a:cubicBezTo>
                <a:cubicBezTo>
                  <a:pt x="3448458" y="4090258"/>
                  <a:pt x="3400990" y="3996257"/>
                  <a:pt x="3355082" y="3905317"/>
                </a:cubicBezTo>
                <a:cubicBezTo>
                  <a:pt x="3288626" y="3773528"/>
                  <a:pt x="3219858" y="3637305"/>
                  <a:pt x="3168017" y="3494773"/>
                </a:cubicBezTo>
                <a:cubicBezTo>
                  <a:pt x="3093566" y="3290220"/>
                  <a:pt x="3028983" y="2988730"/>
                  <a:pt x="3144158" y="2714161"/>
                </a:cubicBezTo>
                <a:cubicBezTo>
                  <a:pt x="3313485" y="2310551"/>
                  <a:pt x="3769248" y="2148658"/>
                  <a:pt x="4183164" y="2028674"/>
                </a:cubicBezTo>
                <a:cubicBezTo>
                  <a:pt x="4227478" y="2015808"/>
                  <a:pt x="4295746" y="1995991"/>
                  <a:pt x="4368690" y="1992166"/>
                </a:cubicBezTo>
                <a:close/>
                <a:moveTo>
                  <a:pt x="6300589" y="1905302"/>
                </a:moveTo>
                <a:lnTo>
                  <a:pt x="6350615" y="2009149"/>
                </a:lnTo>
                <a:lnTo>
                  <a:pt x="6368034" y="2056743"/>
                </a:lnTo>
                <a:lnTo>
                  <a:pt x="6344808" y="2151717"/>
                </a:lnTo>
                <a:cubicBezTo>
                  <a:pt x="6292718" y="2439966"/>
                  <a:pt x="6388967" y="2740457"/>
                  <a:pt x="6473849" y="3005596"/>
                </a:cubicBezTo>
                <a:lnTo>
                  <a:pt x="6605120" y="3415251"/>
                </a:lnTo>
                <a:lnTo>
                  <a:pt x="6593890" y="3637643"/>
                </a:lnTo>
                <a:lnTo>
                  <a:pt x="6582415" y="3712833"/>
                </a:lnTo>
                <a:lnTo>
                  <a:pt x="6366794" y="3039948"/>
                </a:lnTo>
                <a:cubicBezTo>
                  <a:pt x="6277915" y="2762318"/>
                  <a:pt x="6177106" y="2447648"/>
                  <a:pt x="6234131" y="2131793"/>
                </a:cubicBezTo>
                <a:cubicBezTo>
                  <a:pt x="6241782" y="2089400"/>
                  <a:pt x="6252166" y="2047900"/>
                  <a:pt x="6264561" y="2007150"/>
                </a:cubicBezTo>
                <a:close/>
                <a:moveTo>
                  <a:pt x="498047" y="1532008"/>
                </a:moveTo>
                <a:lnTo>
                  <a:pt x="508700" y="1538745"/>
                </a:lnTo>
                <a:cubicBezTo>
                  <a:pt x="611696" y="1613321"/>
                  <a:pt x="706633" y="1722749"/>
                  <a:pt x="762658" y="1831428"/>
                </a:cubicBezTo>
                <a:cubicBezTo>
                  <a:pt x="872586" y="2044850"/>
                  <a:pt x="876959" y="2312237"/>
                  <a:pt x="773963" y="2529157"/>
                </a:cubicBezTo>
                <a:cubicBezTo>
                  <a:pt x="705321" y="2673687"/>
                  <a:pt x="597579" y="2763441"/>
                  <a:pt x="478282" y="2775371"/>
                </a:cubicBezTo>
                <a:cubicBezTo>
                  <a:pt x="468539" y="2776308"/>
                  <a:pt x="458857" y="2776745"/>
                  <a:pt x="449364" y="2776745"/>
                </a:cubicBezTo>
                <a:cubicBezTo>
                  <a:pt x="333659" y="2776745"/>
                  <a:pt x="237277" y="2706654"/>
                  <a:pt x="155080" y="2619304"/>
                </a:cubicBezTo>
                <a:lnTo>
                  <a:pt x="77876" y="2528693"/>
                </a:lnTo>
                <a:lnTo>
                  <a:pt x="113081" y="2391777"/>
                </a:lnTo>
                <a:lnTo>
                  <a:pt x="165737" y="2458579"/>
                </a:lnTo>
                <a:cubicBezTo>
                  <a:pt x="250620" y="2566258"/>
                  <a:pt x="352865" y="2674812"/>
                  <a:pt x="467103" y="2663444"/>
                </a:cubicBezTo>
                <a:cubicBezTo>
                  <a:pt x="545051" y="2655637"/>
                  <a:pt x="621813" y="2587431"/>
                  <a:pt x="672406" y="2480876"/>
                </a:cubicBezTo>
                <a:cubicBezTo>
                  <a:pt x="760660" y="2294936"/>
                  <a:pt x="756912" y="2065836"/>
                  <a:pt x="662724" y="1882894"/>
                </a:cubicBezTo>
                <a:cubicBezTo>
                  <a:pt x="622907" y="1805601"/>
                  <a:pt x="556138" y="1721063"/>
                  <a:pt x="477377" y="1655848"/>
                </a:cubicBezTo>
                <a:lnTo>
                  <a:pt x="439649" y="1628133"/>
                </a:lnTo>
                <a:close/>
                <a:moveTo>
                  <a:pt x="6012416" y="1402584"/>
                </a:moveTo>
                <a:lnTo>
                  <a:pt x="6045123" y="1446323"/>
                </a:lnTo>
                <a:lnTo>
                  <a:pt x="6087064" y="1515360"/>
                </a:lnTo>
                <a:lnTo>
                  <a:pt x="5983670" y="1763848"/>
                </a:lnTo>
                <a:cubicBezTo>
                  <a:pt x="5941073" y="1860909"/>
                  <a:pt x="5896977" y="1961280"/>
                  <a:pt x="5856816" y="2060402"/>
                </a:cubicBezTo>
                <a:cubicBezTo>
                  <a:pt x="5734896" y="2361267"/>
                  <a:pt x="5586181" y="2809723"/>
                  <a:pt x="5701168" y="3228324"/>
                </a:cubicBezTo>
                <a:cubicBezTo>
                  <a:pt x="5761317" y="3447180"/>
                  <a:pt x="5890794" y="3646986"/>
                  <a:pt x="6016086" y="3840172"/>
                </a:cubicBezTo>
                <a:cubicBezTo>
                  <a:pt x="6155558" y="4055281"/>
                  <a:pt x="6299775" y="4277760"/>
                  <a:pt x="6357050" y="4534716"/>
                </a:cubicBezTo>
                <a:lnTo>
                  <a:pt x="6360893" y="4560505"/>
                </a:lnTo>
                <a:lnTo>
                  <a:pt x="6350615" y="4588587"/>
                </a:lnTo>
                <a:lnTo>
                  <a:pt x="6273900" y="4747837"/>
                </a:lnTo>
                <a:lnTo>
                  <a:pt x="6272965" y="4732556"/>
                </a:lnTo>
                <a:cubicBezTo>
                  <a:pt x="6267687" y="4673907"/>
                  <a:pt x="6259957" y="4616351"/>
                  <a:pt x="6247247" y="4559263"/>
                </a:cubicBezTo>
                <a:cubicBezTo>
                  <a:pt x="6194407" y="4322106"/>
                  <a:pt x="6061931" y="4117802"/>
                  <a:pt x="5921711" y="3901445"/>
                </a:cubicBezTo>
                <a:cubicBezTo>
                  <a:pt x="5791796" y="3701076"/>
                  <a:pt x="5657447" y="3493899"/>
                  <a:pt x="5592739" y="3258179"/>
                </a:cubicBezTo>
                <a:cubicBezTo>
                  <a:pt x="5468758" y="2806664"/>
                  <a:pt x="5624594" y="2334348"/>
                  <a:pt x="5752635" y="2018306"/>
                </a:cubicBezTo>
                <a:cubicBezTo>
                  <a:pt x="5793420" y="1917621"/>
                  <a:pt x="5837766" y="1816563"/>
                  <a:pt x="5880738" y="1718753"/>
                </a:cubicBezTo>
                <a:close/>
                <a:moveTo>
                  <a:pt x="825635" y="1097953"/>
                </a:moveTo>
                <a:lnTo>
                  <a:pt x="920599" y="1177686"/>
                </a:lnTo>
                <a:cubicBezTo>
                  <a:pt x="1011801" y="1266062"/>
                  <a:pt x="1083704" y="1373901"/>
                  <a:pt x="1125983" y="1494899"/>
                </a:cubicBezTo>
                <a:cubicBezTo>
                  <a:pt x="1203245" y="1715941"/>
                  <a:pt x="1184257" y="1950225"/>
                  <a:pt x="1165894" y="2176764"/>
                </a:cubicBezTo>
                <a:cubicBezTo>
                  <a:pt x="1159898" y="2251028"/>
                  <a:pt x="1153652" y="2327790"/>
                  <a:pt x="1151091" y="2401991"/>
                </a:cubicBezTo>
                <a:cubicBezTo>
                  <a:pt x="1138288" y="2777620"/>
                  <a:pt x="1220296" y="3153874"/>
                  <a:pt x="1388248" y="3490090"/>
                </a:cubicBezTo>
                <a:cubicBezTo>
                  <a:pt x="1456141" y="3625938"/>
                  <a:pt x="1539399" y="3757727"/>
                  <a:pt x="1619909" y="3885205"/>
                </a:cubicBezTo>
                <a:cubicBezTo>
                  <a:pt x="1685990" y="3989887"/>
                  <a:pt x="1754383" y="4098066"/>
                  <a:pt x="1814906" y="4209368"/>
                </a:cubicBezTo>
                <a:cubicBezTo>
                  <a:pt x="1983607" y="4519477"/>
                  <a:pt x="2050813" y="4792360"/>
                  <a:pt x="2020396" y="5043633"/>
                </a:cubicBezTo>
                <a:cubicBezTo>
                  <a:pt x="2002220" y="5193472"/>
                  <a:pt x="1940511" y="5340251"/>
                  <a:pt x="1846510" y="5456862"/>
                </a:cubicBezTo>
                <a:cubicBezTo>
                  <a:pt x="1744202" y="5583904"/>
                  <a:pt x="1613912" y="5664726"/>
                  <a:pt x="1469757" y="5690646"/>
                </a:cubicBezTo>
                <a:cubicBezTo>
                  <a:pt x="1432469" y="5697517"/>
                  <a:pt x="1395681" y="5700640"/>
                  <a:pt x="1359455" y="5700640"/>
                </a:cubicBezTo>
                <a:cubicBezTo>
                  <a:pt x="1188567" y="5700640"/>
                  <a:pt x="1028571" y="5631814"/>
                  <a:pt x="873827" y="5547231"/>
                </a:cubicBezTo>
                <a:lnTo>
                  <a:pt x="863239" y="5541158"/>
                </a:lnTo>
                <a:lnTo>
                  <a:pt x="740844" y="5406489"/>
                </a:lnTo>
                <a:lnTo>
                  <a:pt x="655435" y="5292274"/>
                </a:lnTo>
                <a:lnTo>
                  <a:pt x="777461" y="5362361"/>
                </a:lnTo>
                <a:cubicBezTo>
                  <a:pt x="966775" y="5473476"/>
                  <a:pt x="1161709" y="5587901"/>
                  <a:pt x="1361455" y="5587901"/>
                </a:cubicBezTo>
                <a:cubicBezTo>
                  <a:pt x="1390810" y="5587901"/>
                  <a:pt x="1420227" y="5585403"/>
                  <a:pt x="1449833" y="5580093"/>
                </a:cubicBezTo>
                <a:cubicBezTo>
                  <a:pt x="1713160" y="5532750"/>
                  <a:pt x="1879988" y="5267611"/>
                  <a:pt x="1908782" y="5030204"/>
                </a:cubicBezTo>
                <a:cubicBezTo>
                  <a:pt x="1936326" y="4802916"/>
                  <a:pt x="1873305" y="4552018"/>
                  <a:pt x="1716158" y="4263145"/>
                </a:cubicBezTo>
                <a:cubicBezTo>
                  <a:pt x="1657384" y="4155091"/>
                  <a:pt x="1589991" y="4048411"/>
                  <a:pt x="1524846" y="3945291"/>
                </a:cubicBezTo>
                <a:cubicBezTo>
                  <a:pt x="1442838" y="3815439"/>
                  <a:pt x="1358081" y="3681214"/>
                  <a:pt x="1287689" y="3540369"/>
                </a:cubicBezTo>
                <a:cubicBezTo>
                  <a:pt x="1111367" y="3187414"/>
                  <a:pt x="1025300" y="2792486"/>
                  <a:pt x="1038728" y="2398181"/>
                </a:cubicBezTo>
                <a:cubicBezTo>
                  <a:pt x="1041351" y="2321357"/>
                  <a:pt x="1047659" y="2243220"/>
                  <a:pt x="1053780" y="2167708"/>
                </a:cubicBezTo>
                <a:cubicBezTo>
                  <a:pt x="1072019" y="1942917"/>
                  <a:pt x="1089195" y="1730619"/>
                  <a:pt x="1019802" y="1532000"/>
                </a:cubicBezTo>
                <a:cubicBezTo>
                  <a:pt x="970890" y="1392010"/>
                  <a:pt x="876273" y="1272320"/>
                  <a:pt x="757192" y="1185895"/>
                </a:cubicBezTo>
                <a:lnTo>
                  <a:pt x="749864" y="1181323"/>
                </a:lnTo>
                <a:close/>
                <a:moveTo>
                  <a:pt x="5694368" y="1015189"/>
                </a:moveTo>
                <a:lnTo>
                  <a:pt x="5778366" y="1107610"/>
                </a:lnTo>
                <a:lnTo>
                  <a:pt x="5757260" y="1160343"/>
                </a:lnTo>
                <a:cubicBezTo>
                  <a:pt x="5669791" y="1350124"/>
                  <a:pt x="5555373" y="1529830"/>
                  <a:pt x="5443837" y="1705075"/>
                </a:cubicBezTo>
                <a:cubicBezTo>
                  <a:pt x="5218235" y="2059405"/>
                  <a:pt x="5005187" y="2394123"/>
                  <a:pt x="5012058" y="2786615"/>
                </a:cubicBezTo>
                <a:cubicBezTo>
                  <a:pt x="5017929" y="3117211"/>
                  <a:pt x="5180198" y="3408144"/>
                  <a:pt x="5352085" y="3716129"/>
                </a:cubicBezTo>
                <a:cubicBezTo>
                  <a:pt x="5432907" y="3861034"/>
                  <a:pt x="5516539" y="4010873"/>
                  <a:pt x="5581871" y="4164710"/>
                </a:cubicBezTo>
                <a:cubicBezTo>
                  <a:pt x="5667940" y="4367264"/>
                  <a:pt x="5722217" y="4585059"/>
                  <a:pt x="5743141" y="4812035"/>
                </a:cubicBezTo>
                <a:cubicBezTo>
                  <a:pt x="5763502" y="5032640"/>
                  <a:pt x="5751948" y="5256743"/>
                  <a:pt x="5708913" y="5478098"/>
                </a:cubicBezTo>
                <a:lnTo>
                  <a:pt x="5674869" y="5604002"/>
                </a:lnTo>
                <a:lnTo>
                  <a:pt x="5640529" y="5641785"/>
                </a:lnTo>
                <a:lnTo>
                  <a:pt x="5521466" y="5749997"/>
                </a:lnTo>
                <a:lnTo>
                  <a:pt x="5600320" y="5455371"/>
                </a:lnTo>
                <a:cubicBezTo>
                  <a:pt x="5681010" y="5038824"/>
                  <a:pt x="5644830" y="4600268"/>
                  <a:pt x="5478439" y="4208681"/>
                </a:cubicBezTo>
                <a:cubicBezTo>
                  <a:pt x="5415419" y="4060403"/>
                  <a:pt x="5333347" y="3913250"/>
                  <a:pt x="5253899" y="3770906"/>
                </a:cubicBezTo>
                <a:cubicBezTo>
                  <a:pt x="5082824" y="3464357"/>
                  <a:pt x="4906002" y="3147377"/>
                  <a:pt x="4899631" y="2788614"/>
                </a:cubicBezTo>
                <a:cubicBezTo>
                  <a:pt x="4892137" y="2362269"/>
                  <a:pt x="5124421" y="1997445"/>
                  <a:pt x="5349025" y="1644677"/>
                </a:cubicBezTo>
                <a:cubicBezTo>
                  <a:pt x="5457844" y="1473742"/>
                  <a:pt x="5569474" y="1298416"/>
                  <a:pt x="5653875" y="1116037"/>
                </a:cubicBezTo>
                <a:close/>
                <a:moveTo>
                  <a:pt x="4901535" y="400316"/>
                </a:moveTo>
                <a:lnTo>
                  <a:pt x="5000365" y="460356"/>
                </a:lnTo>
                <a:lnTo>
                  <a:pt x="4966837" y="516854"/>
                </a:lnTo>
                <a:cubicBezTo>
                  <a:pt x="4930861" y="594366"/>
                  <a:pt x="4901381" y="678311"/>
                  <a:pt x="4872961" y="759508"/>
                </a:cubicBezTo>
                <a:cubicBezTo>
                  <a:pt x="4822245" y="904225"/>
                  <a:pt x="4769717" y="1053877"/>
                  <a:pt x="4676278" y="1182917"/>
                </a:cubicBezTo>
                <a:cubicBezTo>
                  <a:pt x="4559730" y="1343812"/>
                  <a:pt x="4389029" y="1464170"/>
                  <a:pt x="4154371" y="1550926"/>
                </a:cubicBezTo>
                <a:cubicBezTo>
                  <a:pt x="3948755" y="1626938"/>
                  <a:pt x="3723154" y="1667287"/>
                  <a:pt x="3524097" y="1702826"/>
                </a:cubicBezTo>
                <a:cubicBezTo>
                  <a:pt x="3118238" y="1775404"/>
                  <a:pt x="2678714" y="1896324"/>
                  <a:pt x="2496396" y="2243409"/>
                </a:cubicBezTo>
                <a:cubicBezTo>
                  <a:pt x="2377162" y="2470385"/>
                  <a:pt x="2389466" y="2783305"/>
                  <a:pt x="2530061" y="3101971"/>
                </a:cubicBezTo>
                <a:cubicBezTo>
                  <a:pt x="2603763" y="3269048"/>
                  <a:pt x="2703823" y="3428193"/>
                  <a:pt x="2800572" y="3582030"/>
                </a:cubicBezTo>
                <a:cubicBezTo>
                  <a:pt x="2867402" y="3688335"/>
                  <a:pt x="2936545" y="3798263"/>
                  <a:pt x="2997443" y="3911313"/>
                </a:cubicBezTo>
                <a:cubicBezTo>
                  <a:pt x="3217110" y="4318609"/>
                  <a:pt x="3333909" y="4789050"/>
                  <a:pt x="3335221" y="5271921"/>
                </a:cubicBezTo>
                <a:cubicBezTo>
                  <a:pt x="3336204" y="5631966"/>
                  <a:pt x="3273071" y="5987198"/>
                  <a:pt x="3150956" y="6316168"/>
                </a:cubicBezTo>
                <a:lnTo>
                  <a:pt x="3025066" y="6600183"/>
                </a:lnTo>
                <a:lnTo>
                  <a:pt x="2958838" y="6595147"/>
                </a:lnTo>
                <a:lnTo>
                  <a:pt x="2909227" y="6588843"/>
                </a:lnTo>
                <a:lnTo>
                  <a:pt x="2909687" y="6583560"/>
                </a:lnTo>
                <a:cubicBezTo>
                  <a:pt x="3334221" y="5767970"/>
                  <a:pt x="3329912" y="4764441"/>
                  <a:pt x="2898507" y="3964591"/>
                </a:cubicBezTo>
                <a:cubicBezTo>
                  <a:pt x="2839358" y="3854851"/>
                  <a:pt x="2771215" y="3746547"/>
                  <a:pt x="2705384" y="3641803"/>
                </a:cubicBezTo>
                <a:cubicBezTo>
                  <a:pt x="2606511" y="3484531"/>
                  <a:pt x="2504203" y="3321825"/>
                  <a:pt x="2427191" y="3147254"/>
                </a:cubicBezTo>
                <a:cubicBezTo>
                  <a:pt x="2357050" y="2988294"/>
                  <a:pt x="2314640" y="2823716"/>
                  <a:pt x="2304522" y="2671128"/>
                </a:cubicBezTo>
                <a:cubicBezTo>
                  <a:pt x="2292592" y="2491933"/>
                  <a:pt x="2323697" y="2330414"/>
                  <a:pt x="2396899" y="2191006"/>
                </a:cubicBezTo>
                <a:cubicBezTo>
                  <a:pt x="2601764" y="1801074"/>
                  <a:pt x="3071644" y="1669411"/>
                  <a:pt x="3504297" y="1592086"/>
                </a:cubicBezTo>
                <a:cubicBezTo>
                  <a:pt x="3900912" y="1521195"/>
                  <a:pt x="4350492" y="1440935"/>
                  <a:pt x="4585213" y="1116898"/>
                </a:cubicBezTo>
                <a:cubicBezTo>
                  <a:pt x="4669033" y="1001099"/>
                  <a:pt x="4716565" y="865625"/>
                  <a:pt x="4766844" y="722220"/>
                </a:cubicBezTo>
                <a:cubicBezTo>
                  <a:pt x="4796200" y="638525"/>
                  <a:pt x="4826555" y="551956"/>
                  <a:pt x="4864842" y="469448"/>
                </a:cubicBezTo>
                <a:close/>
                <a:moveTo>
                  <a:pt x="4626136" y="264559"/>
                </a:moveTo>
                <a:lnTo>
                  <a:pt x="4727522" y="313399"/>
                </a:lnTo>
                <a:lnTo>
                  <a:pt x="4726350" y="316406"/>
                </a:lnTo>
                <a:cubicBezTo>
                  <a:pt x="4612772" y="555489"/>
                  <a:pt x="4380995" y="738545"/>
                  <a:pt x="4120143" y="786364"/>
                </a:cubicBezTo>
                <a:cubicBezTo>
                  <a:pt x="3946943" y="818156"/>
                  <a:pt x="3773120" y="793672"/>
                  <a:pt x="3604980" y="770000"/>
                </a:cubicBezTo>
                <a:cubicBezTo>
                  <a:pt x="3527906" y="759132"/>
                  <a:pt x="3448208" y="747952"/>
                  <a:pt x="3370884" y="742643"/>
                </a:cubicBezTo>
                <a:cubicBezTo>
                  <a:pt x="2856784" y="707479"/>
                  <a:pt x="2321697" y="948634"/>
                  <a:pt x="2007529" y="1356991"/>
                </a:cubicBezTo>
                <a:cubicBezTo>
                  <a:pt x="1693360" y="1765410"/>
                  <a:pt x="1597485" y="2344467"/>
                  <a:pt x="1763314" y="2832334"/>
                </a:cubicBezTo>
                <a:cubicBezTo>
                  <a:pt x="1870806" y="3148565"/>
                  <a:pt x="2078545" y="3428317"/>
                  <a:pt x="2279413" y="3698889"/>
                </a:cubicBezTo>
                <a:cubicBezTo>
                  <a:pt x="2502142" y="3998818"/>
                  <a:pt x="2732428" y="4308927"/>
                  <a:pt x="2835048" y="4676123"/>
                </a:cubicBezTo>
                <a:cubicBezTo>
                  <a:pt x="2917931" y="4972929"/>
                  <a:pt x="2917494" y="5298652"/>
                  <a:pt x="2833611" y="5671970"/>
                </a:cubicBezTo>
                <a:cubicBezTo>
                  <a:pt x="2777305" y="5922634"/>
                  <a:pt x="2687551" y="6174386"/>
                  <a:pt x="2595497" y="6406438"/>
                </a:cubicBezTo>
                <a:lnTo>
                  <a:pt x="2546816" y="6525773"/>
                </a:lnTo>
                <a:lnTo>
                  <a:pt x="2469546" y="6507939"/>
                </a:lnTo>
                <a:lnTo>
                  <a:pt x="2435079" y="6498152"/>
                </a:lnTo>
                <a:lnTo>
                  <a:pt x="2588196" y="6106719"/>
                </a:lnTo>
                <a:cubicBezTo>
                  <a:pt x="2757553" y="5628741"/>
                  <a:pt x="2853630" y="5160837"/>
                  <a:pt x="2726681" y="4706354"/>
                </a:cubicBezTo>
                <a:cubicBezTo>
                  <a:pt x="2629746" y="4359269"/>
                  <a:pt x="2405705" y="4057654"/>
                  <a:pt x="2189097" y="3765908"/>
                </a:cubicBezTo>
                <a:cubicBezTo>
                  <a:pt x="1983045" y="3488403"/>
                  <a:pt x="1769935" y="3201466"/>
                  <a:pt x="1656821" y="2868498"/>
                </a:cubicBezTo>
                <a:cubicBezTo>
                  <a:pt x="1568942" y="2610043"/>
                  <a:pt x="1546956" y="2325729"/>
                  <a:pt x="1593238" y="2046288"/>
                </a:cubicBezTo>
                <a:cubicBezTo>
                  <a:pt x="1639520" y="1766847"/>
                  <a:pt x="1751946" y="1504831"/>
                  <a:pt x="1918400" y="1288411"/>
                </a:cubicBezTo>
                <a:cubicBezTo>
                  <a:pt x="2084853" y="1072053"/>
                  <a:pt x="2309331" y="896231"/>
                  <a:pt x="2567536" y="779868"/>
                </a:cubicBezTo>
                <a:cubicBezTo>
                  <a:pt x="2825742" y="663507"/>
                  <a:pt x="3106245" y="611916"/>
                  <a:pt x="3378504" y="630466"/>
                </a:cubicBezTo>
                <a:cubicBezTo>
                  <a:pt x="3459825" y="636025"/>
                  <a:pt x="3541585" y="647518"/>
                  <a:pt x="3620595" y="658635"/>
                </a:cubicBezTo>
                <a:cubicBezTo>
                  <a:pt x="3787173" y="682058"/>
                  <a:pt x="3944508" y="704230"/>
                  <a:pt x="4099781" y="675749"/>
                </a:cubicBezTo>
                <a:cubicBezTo>
                  <a:pt x="4325492" y="634378"/>
                  <a:pt x="4526097" y="475991"/>
                  <a:pt x="4624356" y="269126"/>
                </a:cubicBezTo>
                <a:close/>
                <a:moveTo>
                  <a:pt x="3602327" y="0"/>
                </a:moveTo>
                <a:lnTo>
                  <a:pt x="3636387" y="2590"/>
                </a:lnTo>
                <a:lnTo>
                  <a:pt x="3794668" y="22703"/>
                </a:lnTo>
                <a:lnTo>
                  <a:pt x="3695352" y="82904"/>
                </a:lnTo>
                <a:cubicBezTo>
                  <a:pt x="3609213" y="125360"/>
                  <a:pt x="3521692" y="151718"/>
                  <a:pt x="3448333" y="168020"/>
                </a:cubicBezTo>
                <a:cubicBezTo>
                  <a:pt x="3330723" y="194190"/>
                  <a:pt x="3210427" y="205558"/>
                  <a:pt x="3094129" y="216613"/>
                </a:cubicBezTo>
                <a:cubicBezTo>
                  <a:pt x="3012245" y="224358"/>
                  <a:pt x="2927613" y="232415"/>
                  <a:pt x="2846042" y="245469"/>
                </a:cubicBezTo>
                <a:cubicBezTo>
                  <a:pt x="2617441" y="282133"/>
                  <a:pt x="2447678" y="360269"/>
                  <a:pt x="2341560" y="477692"/>
                </a:cubicBezTo>
                <a:cubicBezTo>
                  <a:pt x="2293092" y="531344"/>
                  <a:pt x="2249495" y="599986"/>
                  <a:pt x="2207398" y="666318"/>
                </a:cubicBezTo>
                <a:cubicBezTo>
                  <a:pt x="2105402" y="827087"/>
                  <a:pt x="1999971" y="993291"/>
                  <a:pt x="1801477" y="1003098"/>
                </a:cubicBezTo>
                <a:cubicBezTo>
                  <a:pt x="1796230" y="1003409"/>
                  <a:pt x="1790921" y="1003534"/>
                  <a:pt x="1785612" y="1003534"/>
                </a:cubicBezTo>
                <a:cubicBezTo>
                  <a:pt x="1652012" y="1003534"/>
                  <a:pt x="1519662" y="920090"/>
                  <a:pt x="1401926" y="761256"/>
                </a:cubicBezTo>
                <a:cubicBezTo>
                  <a:pt x="1382878" y="735585"/>
                  <a:pt x="1364389" y="708977"/>
                  <a:pt x="1346525" y="683244"/>
                </a:cubicBezTo>
                <a:lnTo>
                  <a:pt x="1318722" y="645837"/>
                </a:lnTo>
                <a:lnTo>
                  <a:pt x="1408517" y="578689"/>
                </a:lnTo>
                <a:lnTo>
                  <a:pt x="1438777" y="619099"/>
                </a:lnTo>
                <a:cubicBezTo>
                  <a:pt x="1456203" y="644145"/>
                  <a:pt x="1474193" y="670003"/>
                  <a:pt x="1492179" y="694300"/>
                </a:cubicBezTo>
                <a:cubicBezTo>
                  <a:pt x="1561197" y="787426"/>
                  <a:pt x="1670001" y="896980"/>
                  <a:pt x="1795918" y="890858"/>
                </a:cubicBezTo>
                <a:cubicBezTo>
                  <a:pt x="1936263" y="883925"/>
                  <a:pt x="2021832" y="749014"/>
                  <a:pt x="2112522" y="606170"/>
                </a:cubicBezTo>
                <a:cubicBezTo>
                  <a:pt x="2157118" y="535841"/>
                  <a:pt x="2203276" y="463139"/>
                  <a:pt x="2258177" y="402366"/>
                </a:cubicBezTo>
                <a:cubicBezTo>
                  <a:pt x="2381908" y="265456"/>
                  <a:pt x="2573720" y="175390"/>
                  <a:pt x="2828240" y="134542"/>
                </a:cubicBezTo>
                <a:cubicBezTo>
                  <a:pt x="2913372" y="120863"/>
                  <a:pt x="2999877" y="112681"/>
                  <a:pt x="3083573" y="104749"/>
                </a:cubicBezTo>
                <a:cubicBezTo>
                  <a:pt x="3196499" y="94068"/>
                  <a:pt x="3313235" y="82951"/>
                  <a:pt x="3423974" y="58342"/>
                </a:cubicBezTo>
                <a:cubicBezTo>
                  <a:pt x="3456406" y="51128"/>
                  <a:pt x="3491910" y="41763"/>
                  <a:pt x="3528727" y="29628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13500000" scaled="1"/>
          </a:gradFill>
          <a:ln w="6242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107" name="Title 106">
            <a:extLst>
              <a:ext uri="{FF2B5EF4-FFF2-40B4-BE49-F238E27FC236}">
                <a16:creationId xmlns:a16="http://schemas.microsoft.com/office/drawing/2014/main" id="{5B4F1948-711C-4812-AB57-F38B7FD80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105" y="996641"/>
            <a:ext cx="2517653" cy="1140211"/>
          </a:xfrm>
        </p:spPr>
        <p:txBody>
          <a:bodyPr>
            <a:normAutofit/>
          </a:bodyPr>
          <a:lstStyle/>
          <a:p>
            <a:pPr algn="r" rtl="1"/>
            <a:r>
              <a:rPr lang="he-IL" sz="6000" dirty="0">
                <a:latin typeface="Rubik" panose="00000500000000000000" pitchFamily="2" charset="-79"/>
                <a:cs typeface="Rubik" panose="00000500000000000000" pitchFamily="2" charset="-79"/>
              </a:rPr>
              <a:t>מי אני?</a:t>
            </a:r>
            <a:endParaRPr lang="en-ID" sz="6000" dirty="0">
              <a:solidFill>
                <a:schemeClr val="accent1"/>
              </a:solidFill>
              <a:latin typeface="Rubik" panose="00000500000000000000" pitchFamily="2" charset="-79"/>
              <a:cs typeface="Rubik" panose="00000500000000000000" pitchFamily="2" charset="-79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C98928C-B003-4A51-B1BC-D021E9A0F9F9}"/>
              </a:ext>
            </a:extLst>
          </p:cNvPr>
          <p:cNvSpPr txBox="1"/>
          <p:nvPr/>
        </p:nvSpPr>
        <p:spPr>
          <a:xfrm>
            <a:off x="5792973" y="3288878"/>
            <a:ext cx="604559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r" rt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sz="1600" b="1" dirty="0">
                <a:latin typeface="Rubik" panose="00000500000000000000" pitchFamily="2" charset="-79"/>
                <a:cs typeface="Rubik" panose="00000500000000000000" pitchFamily="2" charset="-79"/>
              </a:rPr>
              <a:t>תואר ראשון ושני בטכנולוגיות למידה</a:t>
            </a:r>
          </a:p>
          <a:p>
            <a:pPr marL="171450" indent="-171450" algn="r" rt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sz="1600" b="1" dirty="0">
                <a:latin typeface="Rubik" panose="00000500000000000000" pitchFamily="2" charset="-79"/>
                <a:cs typeface="Rubik" panose="00000500000000000000" pitchFamily="2" charset="-79"/>
              </a:rPr>
              <a:t>מלמד מאז 2014</a:t>
            </a:r>
            <a:endParaRPr lang="en-ID" sz="1600" b="1" dirty="0">
              <a:latin typeface="Rubik" panose="00000500000000000000" pitchFamily="2" charset="-79"/>
              <a:cs typeface="Rubik" panose="00000500000000000000" pitchFamily="2" charset="-79"/>
            </a:endParaRPr>
          </a:p>
          <a:p>
            <a:pPr marL="171450" indent="-171450" algn="r" rt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sz="1600" b="1" dirty="0">
                <a:latin typeface="Rubik" panose="00000500000000000000" pitchFamily="2" charset="-79"/>
                <a:cs typeface="Rubik" panose="00000500000000000000" pitchFamily="2" charset="-79"/>
              </a:rPr>
              <a:t>טכנאי מסוקי ינשוף</a:t>
            </a:r>
          </a:p>
          <a:p>
            <a:pPr marL="171450" indent="-171450" algn="r" rt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sz="1600" b="1" dirty="0">
                <a:latin typeface="Rubik" panose="00000500000000000000" pitchFamily="2" charset="-79"/>
                <a:cs typeface="Rubik" panose="00000500000000000000" pitchFamily="2" charset="-79"/>
              </a:rPr>
              <a:t>עוסק בטכנולוגיות מעצימות למידה (</a:t>
            </a:r>
            <a:r>
              <a:rPr lang="en-US" sz="1600" b="1" dirty="0">
                <a:latin typeface="Rubik" panose="00000500000000000000" pitchFamily="2" charset="-79"/>
                <a:cs typeface="Rubik" panose="00000500000000000000" pitchFamily="2" charset="-79"/>
              </a:rPr>
              <a:t>AR</a:t>
            </a:r>
            <a:r>
              <a:rPr lang="he-IL" sz="1600" b="1" dirty="0">
                <a:latin typeface="Rubik" panose="00000500000000000000" pitchFamily="2" charset="-79"/>
                <a:cs typeface="Rubik" panose="00000500000000000000" pitchFamily="2" charset="-79"/>
              </a:rPr>
              <a:t>,</a:t>
            </a:r>
            <a:r>
              <a:rPr lang="en-US" sz="1600" b="1" dirty="0">
                <a:latin typeface="Rubik" panose="00000500000000000000" pitchFamily="2" charset="-79"/>
                <a:cs typeface="Rubik" panose="00000500000000000000" pitchFamily="2" charset="-79"/>
              </a:rPr>
              <a:t>VR</a:t>
            </a:r>
            <a:r>
              <a:rPr lang="he-IL" sz="1600" b="1" dirty="0">
                <a:latin typeface="Rubik" panose="00000500000000000000" pitchFamily="2" charset="-79"/>
                <a:cs typeface="Rubik" panose="00000500000000000000" pitchFamily="2" charset="-79"/>
              </a:rPr>
              <a:t>,</a:t>
            </a:r>
            <a:r>
              <a:rPr lang="en-US" sz="1600" b="1" dirty="0">
                <a:latin typeface="Rubik" panose="00000500000000000000" pitchFamily="2" charset="-79"/>
                <a:cs typeface="Rubik" panose="00000500000000000000" pitchFamily="2" charset="-79"/>
              </a:rPr>
              <a:t>AI</a:t>
            </a:r>
            <a:r>
              <a:rPr lang="he-IL" sz="1600" b="1" dirty="0">
                <a:latin typeface="Rubik" panose="00000500000000000000" pitchFamily="2" charset="-79"/>
                <a:cs typeface="Rubik" panose="00000500000000000000" pitchFamily="2" charset="-79"/>
              </a:rPr>
              <a:t>)</a:t>
            </a:r>
          </a:p>
          <a:p>
            <a:pPr marL="171450" indent="-171450" algn="r" rt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sz="1600" b="1" dirty="0">
                <a:latin typeface="Rubik" panose="00000500000000000000" pitchFamily="2" charset="-79"/>
                <a:cs typeface="Rubik" panose="00000500000000000000" pitchFamily="2" charset="-79"/>
              </a:rPr>
              <a:t>מפתח הדרכה</a:t>
            </a:r>
          </a:p>
          <a:p>
            <a:pPr marL="171450" indent="-171450" algn="r" rt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sz="1600" b="1" dirty="0">
                <a:latin typeface="Rubik" panose="00000500000000000000" pitchFamily="2" charset="-79"/>
                <a:cs typeface="Rubik" panose="00000500000000000000" pitchFamily="2" charset="-79"/>
              </a:rPr>
              <a:t>מרצה לפיתוח משחקים לימודיים, </a:t>
            </a:r>
            <a:r>
              <a:rPr lang="en-US" sz="1600" b="1" dirty="0">
                <a:latin typeface="Rubik" panose="00000500000000000000" pitchFamily="2" charset="-79"/>
                <a:cs typeface="Rubik" panose="00000500000000000000" pitchFamily="2" charset="-79"/>
              </a:rPr>
              <a:t>AR</a:t>
            </a:r>
            <a:r>
              <a:rPr lang="he-IL" sz="1600" b="1" dirty="0">
                <a:latin typeface="Rubik" panose="00000500000000000000" pitchFamily="2" charset="-79"/>
                <a:cs typeface="Rubik" panose="00000500000000000000" pitchFamily="2" charset="-79"/>
              </a:rPr>
              <a:t>/</a:t>
            </a:r>
            <a:r>
              <a:rPr lang="en-US" sz="1600" b="1" dirty="0">
                <a:latin typeface="Rubik" panose="00000500000000000000" pitchFamily="2" charset="-79"/>
                <a:cs typeface="Rubik" panose="00000500000000000000" pitchFamily="2" charset="-79"/>
              </a:rPr>
              <a:t>VR</a:t>
            </a:r>
            <a:r>
              <a:rPr lang="he-IL" sz="1600" b="1" dirty="0">
                <a:latin typeface="Rubik" panose="00000500000000000000" pitchFamily="2" charset="-79"/>
                <a:cs typeface="Rubik" panose="00000500000000000000" pitchFamily="2" charset="-79"/>
              </a:rPr>
              <a:t>, בינה מלאכותית ומדעים</a:t>
            </a:r>
            <a:endParaRPr lang="en-ID" sz="1600" b="1" dirty="0">
              <a:latin typeface="Rubik" panose="00000500000000000000" pitchFamily="2" charset="-79"/>
              <a:cs typeface="Rubik" panose="00000500000000000000" pitchFamily="2" charset="-79"/>
            </a:endParaRPr>
          </a:p>
          <a:p>
            <a:pPr marL="171450" indent="-171450" algn="r" rtl="1">
              <a:buFont typeface="Courier New" panose="02070309020205020404" pitchFamily="49" charset="0"/>
              <a:buChar char="o"/>
            </a:pPr>
            <a:endParaRPr lang="en-ID" sz="1600" b="1" dirty="0">
              <a:latin typeface="Rubik" panose="00000500000000000000" pitchFamily="2" charset="-79"/>
              <a:cs typeface="Rubik" panose="00000500000000000000" pitchFamily="2" charset="-79"/>
            </a:endParaRP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F2B8FE01-29CD-4968-ABA3-6A885CE24E06}"/>
              </a:ext>
            </a:extLst>
          </p:cNvPr>
          <p:cNvSpPr/>
          <p:nvPr/>
        </p:nvSpPr>
        <p:spPr>
          <a:xfrm>
            <a:off x="1198264" y="1816100"/>
            <a:ext cx="4258800" cy="4258062"/>
          </a:xfrm>
          <a:prstGeom prst="roundRect">
            <a:avLst>
              <a:gd name="adj" fmla="val 4941"/>
            </a:avLst>
          </a:prstGeom>
          <a:solidFill>
            <a:schemeClr val="bg2"/>
          </a:solidFill>
          <a:ln>
            <a:noFill/>
          </a:ln>
          <a:effectLst>
            <a:outerShdw blurRad="266700" dist="50800" dir="5400000" algn="ctr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2BA3C6B8-C5B3-4361-A2AB-A6931B47047B}"/>
              </a:ext>
            </a:extLst>
          </p:cNvPr>
          <p:cNvCxnSpPr>
            <a:cxnSpLocks/>
          </p:cNvCxnSpPr>
          <p:nvPr/>
        </p:nvCxnSpPr>
        <p:spPr>
          <a:xfrm>
            <a:off x="3294846" y="2136852"/>
            <a:ext cx="0" cy="1272323"/>
          </a:xfrm>
          <a:prstGeom prst="line">
            <a:avLst/>
          </a:prstGeom>
          <a:ln w="1270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45BD7D33-DB16-4443-AC69-B37523FF7CE5}"/>
              </a:ext>
            </a:extLst>
          </p:cNvPr>
          <p:cNvCxnSpPr>
            <a:cxnSpLocks/>
          </p:cNvCxnSpPr>
          <p:nvPr/>
        </p:nvCxnSpPr>
        <p:spPr>
          <a:xfrm>
            <a:off x="1448552" y="3945132"/>
            <a:ext cx="1242780" cy="0"/>
          </a:xfrm>
          <a:prstGeom prst="line">
            <a:avLst/>
          </a:prstGeom>
          <a:ln w="1270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92E7FBFA-A8AF-4E4F-A3D6-C4BFA17BA6E6}"/>
              </a:ext>
            </a:extLst>
          </p:cNvPr>
          <p:cNvSpPr txBox="1"/>
          <p:nvPr/>
        </p:nvSpPr>
        <p:spPr>
          <a:xfrm>
            <a:off x="3654091" y="3238109"/>
            <a:ext cx="17436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1100" b="1" dirty="0">
                <a:solidFill>
                  <a:schemeClr val="tx2"/>
                </a:solidFill>
                <a:latin typeface="+mj-lt"/>
              </a:rPr>
              <a:t>קמפוס אי-אל</a:t>
            </a:r>
            <a:endParaRPr lang="en-ID" sz="11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99860161-FC88-476B-87B8-14C70498BBE9}"/>
              </a:ext>
            </a:extLst>
          </p:cNvPr>
          <p:cNvSpPr txBox="1"/>
          <p:nvPr/>
        </p:nvSpPr>
        <p:spPr>
          <a:xfrm>
            <a:off x="3485584" y="5529153"/>
            <a:ext cx="17436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1100" b="1" dirty="0">
                <a:solidFill>
                  <a:schemeClr val="tx2"/>
                </a:solidFill>
                <a:latin typeface="+mj-lt"/>
              </a:rPr>
              <a:t>הקריה האקדמית אונו</a:t>
            </a:r>
            <a:endParaRPr lang="en-ID" sz="11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6E53C988-F795-4E09-8398-BD634D1017AF}"/>
              </a:ext>
            </a:extLst>
          </p:cNvPr>
          <p:cNvSpPr txBox="1"/>
          <p:nvPr/>
        </p:nvSpPr>
        <p:spPr>
          <a:xfrm>
            <a:off x="1343435" y="5529153"/>
            <a:ext cx="15027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1100" b="1" dirty="0">
                <a:solidFill>
                  <a:schemeClr val="tx2"/>
                </a:solidFill>
                <a:latin typeface="+mj-lt"/>
              </a:rPr>
              <a:t>המכון הטכנולוגי חולון</a:t>
            </a:r>
            <a:endParaRPr lang="en-ID" sz="1100" b="1" dirty="0">
              <a:solidFill>
                <a:schemeClr val="tx2"/>
              </a:solidFill>
              <a:latin typeface="+mj-lt"/>
            </a:endParaRPr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CB4A79F0-9AB3-4FF3-A48C-E83A47E975D4}"/>
              </a:ext>
            </a:extLst>
          </p:cNvPr>
          <p:cNvCxnSpPr>
            <a:cxnSpLocks/>
          </p:cNvCxnSpPr>
          <p:nvPr/>
        </p:nvCxnSpPr>
        <p:spPr>
          <a:xfrm>
            <a:off x="3904504" y="3945132"/>
            <a:ext cx="1242780" cy="0"/>
          </a:xfrm>
          <a:prstGeom prst="line">
            <a:avLst/>
          </a:prstGeom>
          <a:ln w="1270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2A10061F-8DBD-4FA7-9B93-CDBF5CE690FF}"/>
              </a:ext>
            </a:extLst>
          </p:cNvPr>
          <p:cNvCxnSpPr>
            <a:cxnSpLocks/>
          </p:cNvCxnSpPr>
          <p:nvPr/>
        </p:nvCxnSpPr>
        <p:spPr>
          <a:xfrm>
            <a:off x="3294846" y="4481087"/>
            <a:ext cx="0" cy="1272323"/>
          </a:xfrm>
          <a:prstGeom prst="line">
            <a:avLst/>
          </a:prstGeom>
          <a:ln w="1270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A blue text on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295852D9-5D66-5D35-75C4-1C2ABCAF81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173" y="4306390"/>
            <a:ext cx="1121228" cy="1121228"/>
          </a:xfrm>
          <a:prstGeom prst="rect">
            <a:avLst/>
          </a:prstGeom>
        </p:spPr>
      </p:pic>
      <p:pic>
        <p:nvPicPr>
          <p:cNvPr id="1030" name="Picture 6" descr="קמפוס IL">
            <a:extLst>
              <a:ext uri="{FF2B5EF4-FFF2-40B4-BE49-F238E27FC236}">
                <a16:creationId xmlns:a16="http://schemas.microsoft.com/office/drawing/2014/main" id="{5261B97B-77D6-0624-BEB1-99A1E4E778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87" t="21333" r="14119" b="22364"/>
          <a:stretch/>
        </p:blipFill>
        <p:spPr bwMode="auto">
          <a:xfrm>
            <a:off x="3633131" y="2303873"/>
            <a:ext cx="1793067" cy="895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vinoam Amit Joseph - Lecturer - Holon Institute of Technology | LinkedIn">
            <a:extLst>
              <a:ext uri="{FF2B5EF4-FFF2-40B4-BE49-F238E27FC236}">
                <a16:creationId xmlns:a16="http://schemas.microsoft.com/office/drawing/2014/main" id="{F5A9DA74-09D5-5C45-B965-CB864CFCFB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5231" y="123457"/>
            <a:ext cx="2654150" cy="2654150"/>
          </a:xfrm>
          <a:prstGeom prst="ellipse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79D042F-2DE1-FE4B-44D6-CB86CC29206B}"/>
              </a:ext>
            </a:extLst>
          </p:cNvPr>
          <p:cNvSpPr txBox="1"/>
          <p:nvPr/>
        </p:nvSpPr>
        <p:spPr>
          <a:xfrm>
            <a:off x="9206551" y="2735086"/>
            <a:ext cx="2237361" cy="50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he-IL" sz="2000" b="1" dirty="0">
                <a:latin typeface="Rubik" panose="00000500000000000000" pitchFamily="2" charset="-79"/>
                <a:cs typeface="Rubik" panose="00000500000000000000" pitchFamily="2" charset="-79"/>
              </a:rPr>
              <a:t>אבינועם עמית יוסף</a:t>
            </a:r>
            <a:endParaRPr lang="en-ID" sz="2000" b="1" dirty="0">
              <a:latin typeface="Rubik" panose="00000500000000000000" pitchFamily="2" charset="-79"/>
              <a:cs typeface="Rubik" panose="00000500000000000000" pitchFamily="2" charset="-79"/>
            </a:endParaRPr>
          </a:p>
        </p:txBody>
      </p:sp>
      <p:pic>
        <p:nvPicPr>
          <p:cNvPr id="1026" name="Picture 2" descr="Ono Academic College">
            <a:extLst>
              <a:ext uri="{FF2B5EF4-FFF2-40B4-BE49-F238E27FC236}">
                <a16:creationId xmlns:a16="http://schemas.microsoft.com/office/drawing/2014/main" id="{249BCD8D-E5BC-5BC8-7942-2B7CF50C3A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4332" y="4451198"/>
            <a:ext cx="1743608" cy="976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Google Shape;229;p2" descr="איגוד לשכות המסחר – ויקיפדיה">
            <a:extLst>
              <a:ext uri="{FF2B5EF4-FFF2-40B4-BE49-F238E27FC236}">
                <a16:creationId xmlns:a16="http://schemas.microsoft.com/office/drawing/2014/main" id="{ABCDFD80-4D0C-AF0D-4AD9-86F4E2058F5E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357542" y="2242363"/>
            <a:ext cx="1793067" cy="98544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B3CA5AC-36FD-2704-33C5-3028D84F9900}"/>
              </a:ext>
            </a:extLst>
          </p:cNvPr>
          <p:cNvSpPr txBox="1"/>
          <p:nvPr/>
        </p:nvSpPr>
        <p:spPr>
          <a:xfrm>
            <a:off x="1325956" y="3266062"/>
            <a:ext cx="17436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1100" b="1" dirty="0">
                <a:solidFill>
                  <a:schemeClr val="tx2"/>
                </a:solidFill>
                <a:latin typeface="+mj-lt"/>
              </a:rPr>
              <a:t>המכללה העסקית של לשכת המסחר</a:t>
            </a:r>
            <a:endParaRPr lang="en-ID" sz="1100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06025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20000" decel="6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accel="20000" decel="6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accel="20000" decel="6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accel="20000" decel="6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107" grpId="0"/>
      <p:bldP spid="44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D731B14-EEAE-FFD3-98A9-A504BB03FE5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53617" y="183860"/>
            <a:ext cx="11710585" cy="6490280"/>
          </a:xfrm>
          <a:prstGeom prst="rect">
            <a:avLst/>
          </a:prstGeom>
          <a:solidFill>
            <a:srgbClr val="000000">
              <a:alpha val="50196"/>
            </a:srgb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3200" b="1" dirty="0">
              <a:solidFill>
                <a:schemeClr val="accent1">
                  <a:lumMod val="20000"/>
                  <a:lumOff val="80000"/>
                </a:schemeClr>
              </a:solidFill>
              <a:latin typeface="Rubik SemiBold" pitchFamily="2" charset="-79"/>
              <a:cs typeface="Rubik SemiBold" pitchFamily="2" charset="-79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18DE184-BD01-9697-D630-3FE646124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9883"/>
            <a:ext cx="10515600" cy="1222408"/>
          </a:xfrm>
        </p:spPr>
        <p:txBody>
          <a:bodyPr>
            <a:normAutofit/>
          </a:bodyPr>
          <a:lstStyle/>
          <a:p>
            <a:pPr algn="ctr" rtl="1"/>
            <a:r>
              <a:rPr lang="he-IL" sz="4400" dirty="0">
                <a:latin typeface="Rubik" panose="00000500000000000000" pitchFamily="2" charset="-79"/>
                <a:cs typeface="Rubik" panose="00000500000000000000" pitchFamily="2" charset="-79"/>
              </a:rPr>
              <a:t>על מה נדבר במהלך הסדנה?</a:t>
            </a:r>
            <a:endParaRPr lang="en-IL" sz="4400" dirty="0">
              <a:latin typeface="Rubik" panose="00000500000000000000" pitchFamily="2" charset="-79"/>
              <a:cs typeface="Rubik" panose="00000500000000000000" pitchFamily="2" charset="-79"/>
            </a:endParaRPr>
          </a:p>
        </p:txBody>
      </p:sp>
      <p:sp>
        <p:nvSpPr>
          <p:cNvPr id="10" name="Title 5">
            <a:extLst>
              <a:ext uri="{FF2B5EF4-FFF2-40B4-BE49-F238E27FC236}">
                <a16:creationId xmlns:a16="http://schemas.microsoft.com/office/drawing/2014/main" id="{9642C392-04D6-F16E-753E-F2E591595324}"/>
              </a:ext>
            </a:extLst>
          </p:cNvPr>
          <p:cNvSpPr txBox="1">
            <a:spLocks/>
          </p:cNvSpPr>
          <p:nvPr/>
        </p:nvSpPr>
        <p:spPr>
          <a:xfrm>
            <a:off x="838200" y="1405289"/>
            <a:ext cx="10515600" cy="4653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he-IL" sz="2800" dirty="0">
                <a:latin typeface="Rubik" panose="00000500000000000000" pitchFamily="2" charset="-79"/>
                <a:cs typeface="Rubik" panose="00000500000000000000" pitchFamily="2" charset="-79"/>
              </a:rPr>
              <a:t>האם השאלה שלי רלוונטית בכלל למחקר?</a:t>
            </a:r>
          </a:p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he-IL" sz="2800" dirty="0">
                <a:latin typeface="Rubik" panose="00000500000000000000" pitchFamily="2" charset="-79"/>
                <a:cs typeface="Rubik" panose="00000500000000000000" pitchFamily="2" charset="-79"/>
              </a:rPr>
              <a:t>איך להיעזר ב</a:t>
            </a:r>
            <a:r>
              <a:rPr lang="en-US" sz="2800" dirty="0">
                <a:latin typeface="Rubik" panose="00000500000000000000" pitchFamily="2" charset="-79"/>
                <a:cs typeface="Rubik" panose="00000500000000000000" pitchFamily="2" charset="-79"/>
              </a:rPr>
              <a:t>AI</a:t>
            </a:r>
            <a:r>
              <a:rPr lang="he-IL" sz="2800" dirty="0">
                <a:latin typeface="Rubik" panose="00000500000000000000" pitchFamily="2" charset="-79"/>
                <a:cs typeface="Rubik" panose="00000500000000000000" pitchFamily="2" charset="-79"/>
              </a:rPr>
              <a:t> כדי לנסח מטרת מחקר איכותית?</a:t>
            </a:r>
          </a:p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he-IL" sz="2800" dirty="0">
                <a:latin typeface="Rubik" panose="00000500000000000000" pitchFamily="2" charset="-79"/>
                <a:cs typeface="Rubik" panose="00000500000000000000" pitchFamily="2" charset="-79"/>
              </a:rPr>
              <a:t>איך להעשיר את המידע ואת הסקרנות שלי?</a:t>
            </a:r>
          </a:p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he-IL" sz="2800" dirty="0">
                <a:latin typeface="Rubik" panose="00000500000000000000" pitchFamily="2" charset="-79"/>
                <a:cs typeface="Rubik" panose="00000500000000000000" pitchFamily="2" charset="-79"/>
              </a:rPr>
              <a:t>איך לאתר מחקרים רלוונטיים באמצעות </a:t>
            </a:r>
            <a:r>
              <a:rPr lang="en-US" sz="2800" dirty="0">
                <a:latin typeface="Rubik" panose="00000500000000000000" pitchFamily="2" charset="-79"/>
                <a:cs typeface="Rubik" panose="00000500000000000000" pitchFamily="2" charset="-79"/>
              </a:rPr>
              <a:t>AI</a:t>
            </a:r>
            <a:r>
              <a:rPr lang="he-IL" sz="2800" dirty="0">
                <a:latin typeface="Rubik" panose="00000500000000000000" pitchFamily="2" charset="-79"/>
                <a:cs typeface="Rubik" panose="00000500000000000000" pitchFamily="2" charset="-79"/>
              </a:rPr>
              <a:t>?</a:t>
            </a:r>
          </a:p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he-IL" sz="2800" dirty="0">
                <a:latin typeface="Rubik" panose="00000500000000000000" pitchFamily="2" charset="-79"/>
                <a:cs typeface="Rubik" panose="00000500000000000000" pitchFamily="2" charset="-79"/>
              </a:rPr>
              <a:t>איך לזהות קשרים בין מחקרים?</a:t>
            </a:r>
          </a:p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he-IL" sz="2800" dirty="0">
                <a:latin typeface="Rubik" panose="00000500000000000000" pitchFamily="2" charset="-79"/>
                <a:cs typeface="Rubik" panose="00000500000000000000" pitchFamily="2" charset="-79"/>
              </a:rPr>
              <a:t>איך לבצע קריאה מהירה באמצעות </a:t>
            </a:r>
            <a:r>
              <a:rPr lang="en-US" sz="2800" dirty="0">
                <a:latin typeface="Rubik" panose="00000500000000000000" pitchFamily="2" charset="-79"/>
                <a:cs typeface="Rubik" panose="00000500000000000000" pitchFamily="2" charset="-79"/>
              </a:rPr>
              <a:t>AI</a:t>
            </a:r>
            <a:r>
              <a:rPr lang="he-IL" sz="2800" dirty="0">
                <a:latin typeface="Rubik" panose="00000500000000000000" pitchFamily="2" charset="-79"/>
                <a:cs typeface="Rubik" panose="00000500000000000000" pitchFamily="2" charset="-79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82036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B525DB-8FAE-0ABA-07CB-3587A03A2F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85B6345-D1D0-EC09-31B9-BAC0DC1D9DA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53617" y="183860"/>
            <a:ext cx="11710585" cy="6490280"/>
          </a:xfrm>
          <a:prstGeom prst="rect">
            <a:avLst/>
          </a:prstGeom>
          <a:solidFill>
            <a:srgbClr val="000000">
              <a:alpha val="50196"/>
            </a:srgb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3200" b="1" dirty="0">
              <a:solidFill>
                <a:schemeClr val="accent1">
                  <a:lumMod val="20000"/>
                  <a:lumOff val="80000"/>
                </a:schemeClr>
              </a:solidFill>
              <a:latin typeface="Rubik SemiBold" pitchFamily="2" charset="-79"/>
              <a:cs typeface="Rubik SemiBold" pitchFamily="2" charset="-79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8BB8105-74E6-4B1A-69C3-976EC8D5D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9883"/>
            <a:ext cx="10515600" cy="1222408"/>
          </a:xfrm>
        </p:spPr>
        <p:txBody>
          <a:bodyPr>
            <a:normAutofit/>
          </a:bodyPr>
          <a:lstStyle/>
          <a:p>
            <a:pPr algn="ctr" rtl="1"/>
            <a:r>
              <a:rPr lang="he-IL" sz="4800" dirty="0">
                <a:latin typeface="Rubik" panose="00000500000000000000" pitchFamily="2" charset="-79"/>
                <a:cs typeface="Rubik" panose="00000500000000000000" pitchFamily="2" charset="-79"/>
              </a:rPr>
              <a:t>נתחיל מההתחלה</a:t>
            </a:r>
            <a:endParaRPr lang="en-IL" sz="4800" dirty="0">
              <a:latin typeface="Rubik" panose="00000500000000000000" pitchFamily="2" charset="-79"/>
              <a:cs typeface="Rubik" panose="00000500000000000000" pitchFamily="2" charset="-79"/>
            </a:endParaRPr>
          </a:p>
        </p:txBody>
      </p:sp>
      <p:sp>
        <p:nvSpPr>
          <p:cNvPr id="10" name="Title 5">
            <a:extLst>
              <a:ext uri="{FF2B5EF4-FFF2-40B4-BE49-F238E27FC236}">
                <a16:creationId xmlns:a16="http://schemas.microsoft.com/office/drawing/2014/main" id="{B5C3D401-A488-4322-9C5E-5E20EFA65A9B}"/>
              </a:ext>
            </a:extLst>
          </p:cNvPr>
          <p:cNvSpPr txBox="1">
            <a:spLocks/>
          </p:cNvSpPr>
          <p:nvPr/>
        </p:nvSpPr>
        <p:spPr>
          <a:xfrm>
            <a:off x="838200" y="1405289"/>
            <a:ext cx="10515600" cy="4653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he-IL" b="0" dirty="0">
                <a:latin typeface="Rubik" panose="00000500000000000000" pitchFamily="2" charset="-79"/>
                <a:cs typeface="Rubik" panose="00000500000000000000" pitchFamily="2" charset="-79"/>
              </a:rPr>
              <a:t>אפילו לפני שמנסחים שאלת מחקר -</a:t>
            </a:r>
          </a:p>
          <a:p>
            <a:pPr algn="ctr" rtl="1"/>
            <a:r>
              <a:rPr lang="he-IL" b="0" dirty="0">
                <a:latin typeface="Rubik" panose="00000500000000000000" pitchFamily="2" charset="-79"/>
                <a:cs typeface="Rubik" panose="00000500000000000000" pitchFamily="2" charset="-79"/>
              </a:rPr>
              <a:t>איך נדע אם השאלה שלנו רלוונטית בכלל?</a:t>
            </a:r>
          </a:p>
        </p:txBody>
      </p:sp>
    </p:spTree>
    <p:extLst>
      <p:ext uri="{BB962C8B-B14F-4D97-AF65-F5344CB8AC3E}">
        <p14:creationId xmlns:p14="http://schemas.microsoft.com/office/powerpoint/2010/main" val="4057390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814680-0101-9F15-41E1-2A696AADC4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7F66C15-FF49-AB12-1429-5D374BA3AA5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53617" y="183860"/>
            <a:ext cx="11710585" cy="6490280"/>
          </a:xfrm>
          <a:prstGeom prst="rect">
            <a:avLst/>
          </a:prstGeom>
          <a:solidFill>
            <a:srgbClr val="000000">
              <a:alpha val="50196"/>
            </a:srgb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3200" b="1" dirty="0">
              <a:solidFill>
                <a:schemeClr val="accent1">
                  <a:lumMod val="20000"/>
                  <a:lumOff val="80000"/>
                </a:schemeClr>
              </a:solidFill>
              <a:latin typeface="Rubik SemiBold" pitchFamily="2" charset="-79"/>
              <a:cs typeface="Rubik SemiBold" pitchFamily="2" charset="-79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149D1DD-E042-216D-C498-154845CD1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9883"/>
            <a:ext cx="10515600" cy="1222408"/>
          </a:xfrm>
        </p:spPr>
        <p:txBody>
          <a:bodyPr>
            <a:normAutofit/>
          </a:bodyPr>
          <a:lstStyle/>
          <a:p>
            <a:pPr algn="ctr" rtl="1"/>
            <a:r>
              <a:rPr lang="he-IL" sz="4800" dirty="0">
                <a:latin typeface="Rubik" panose="00000500000000000000" pitchFamily="2" charset="-79"/>
                <a:cs typeface="Rubik" panose="00000500000000000000" pitchFamily="2" charset="-79"/>
              </a:rPr>
              <a:t>נתחיל מההתחלה</a:t>
            </a:r>
            <a:endParaRPr lang="en-IL" sz="4800" dirty="0">
              <a:latin typeface="Rubik" panose="00000500000000000000" pitchFamily="2" charset="-79"/>
              <a:cs typeface="Rubik" panose="00000500000000000000" pitchFamily="2" charset="-79"/>
            </a:endParaRPr>
          </a:p>
        </p:txBody>
      </p:sp>
      <p:sp>
        <p:nvSpPr>
          <p:cNvPr id="10" name="Title 5">
            <a:extLst>
              <a:ext uri="{FF2B5EF4-FFF2-40B4-BE49-F238E27FC236}">
                <a16:creationId xmlns:a16="http://schemas.microsoft.com/office/drawing/2014/main" id="{861CA938-55B2-A250-9039-249DA12FF81D}"/>
              </a:ext>
            </a:extLst>
          </p:cNvPr>
          <p:cNvSpPr txBox="1">
            <a:spLocks/>
          </p:cNvSpPr>
          <p:nvPr/>
        </p:nvSpPr>
        <p:spPr>
          <a:xfrm>
            <a:off x="838200" y="1405289"/>
            <a:ext cx="10515600" cy="11469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b="0" dirty="0" err="1">
                <a:latin typeface="Rubik" panose="00000500000000000000" pitchFamily="2" charset="-79"/>
                <a:cs typeface="Rubik" panose="00000500000000000000" pitchFamily="2" charset="-79"/>
                <a:hlinkClick r:id="rId3"/>
              </a:rPr>
              <a:t>Concensus.app</a:t>
            </a:r>
            <a:endParaRPr lang="he-IL" b="0" dirty="0">
              <a:latin typeface="Rubik" panose="00000500000000000000" pitchFamily="2" charset="-79"/>
              <a:cs typeface="Rubik" panose="00000500000000000000" pitchFamily="2" charset="-79"/>
            </a:endParaRPr>
          </a:p>
        </p:txBody>
      </p:sp>
      <p:sp>
        <p:nvSpPr>
          <p:cNvPr id="3" name="Title 5">
            <a:extLst>
              <a:ext uri="{FF2B5EF4-FFF2-40B4-BE49-F238E27FC236}">
                <a16:creationId xmlns:a16="http://schemas.microsoft.com/office/drawing/2014/main" id="{1355BE22-9987-E875-89D3-3DC0C0C639B2}"/>
              </a:ext>
            </a:extLst>
          </p:cNvPr>
          <p:cNvSpPr txBox="1">
            <a:spLocks/>
          </p:cNvSpPr>
          <p:nvPr/>
        </p:nvSpPr>
        <p:spPr>
          <a:xfrm>
            <a:off x="838200" y="2282008"/>
            <a:ext cx="10515600" cy="40183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he-IL" b="0" dirty="0">
                <a:latin typeface="Rubik" panose="00000500000000000000" pitchFamily="2" charset="-79"/>
                <a:cs typeface="Rubik" panose="00000500000000000000" pitchFamily="2" charset="-79"/>
              </a:rPr>
              <a:t>מדד </a:t>
            </a:r>
            <a:r>
              <a:rPr lang="he-IL" b="0" dirty="0" err="1">
                <a:latin typeface="Rubik" panose="00000500000000000000" pitchFamily="2" charset="-79"/>
                <a:cs typeface="Rubik" panose="00000500000000000000" pitchFamily="2" charset="-79"/>
              </a:rPr>
              <a:t>הקוצנזוס</a:t>
            </a:r>
            <a:endParaRPr lang="he-IL" b="0" dirty="0">
              <a:latin typeface="Rubik" panose="00000500000000000000" pitchFamily="2" charset="-79"/>
              <a:cs typeface="Rubik" panose="00000500000000000000" pitchFamily="2" charset="-79"/>
            </a:endParaRPr>
          </a:p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he-IL" b="0" dirty="0">
                <a:latin typeface="Rubik" panose="00000500000000000000" pitchFamily="2" charset="-79"/>
                <a:cs typeface="Rubik" panose="00000500000000000000" pitchFamily="2" charset="-79"/>
              </a:rPr>
              <a:t>סיכום</a:t>
            </a:r>
          </a:p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he-IL" b="0" dirty="0">
                <a:latin typeface="Rubik" panose="00000500000000000000" pitchFamily="2" charset="-79"/>
                <a:cs typeface="Rubik" panose="00000500000000000000" pitchFamily="2" charset="-79"/>
              </a:rPr>
              <a:t>איתור מחקרים והמסקנה שלהם</a:t>
            </a:r>
          </a:p>
        </p:txBody>
      </p:sp>
    </p:spTree>
    <p:extLst>
      <p:ext uri="{BB962C8B-B14F-4D97-AF65-F5344CB8AC3E}">
        <p14:creationId xmlns:p14="http://schemas.microsoft.com/office/powerpoint/2010/main" val="838744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1FDB00-D9C3-A303-96B4-DCEDE7E735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2A20E77-7478-B50D-5981-D171C7500BC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53617" y="183860"/>
            <a:ext cx="11710585" cy="6490280"/>
          </a:xfrm>
          <a:prstGeom prst="rect">
            <a:avLst/>
          </a:prstGeom>
          <a:solidFill>
            <a:srgbClr val="000000">
              <a:alpha val="50196"/>
            </a:srgb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3200" b="1" dirty="0">
              <a:solidFill>
                <a:schemeClr val="accent1">
                  <a:lumMod val="20000"/>
                  <a:lumOff val="80000"/>
                </a:schemeClr>
              </a:solidFill>
              <a:latin typeface="Rubik SemiBold" pitchFamily="2" charset="-79"/>
              <a:cs typeface="Rubik SemiBold" pitchFamily="2" charset="-79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C9031DC-019D-4757-334D-B373B9EAC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9883"/>
            <a:ext cx="10515600" cy="1222408"/>
          </a:xfrm>
        </p:spPr>
        <p:txBody>
          <a:bodyPr>
            <a:normAutofit/>
          </a:bodyPr>
          <a:lstStyle/>
          <a:p>
            <a:pPr algn="ctr" rtl="1"/>
            <a:r>
              <a:rPr lang="he-IL" sz="4800" dirty="0">
                <a:latin typeface="Rubik" panose="00000500000000000000" pitchFamily="2" charset="-79"/>
                <a:cs typeface="Rubik" panose="00000500000000000000" pitchFamily="2" charset="-79"/>
              </a:rPr>
              <a:t>עכשיו אפשר לנסח!</a:t>
            </a:r>
            <a:endParaRPr lang="en-IL" sz="4800" dirty="0">
              <a:latin typeface="Rubik" panose="00000500000000000000" pitchFamily="2" charset="-79"/>
              <a:cs typeface="Rubik" panose="00000500000000000000" pitchFamily="2" charset="-79"/>
            </a:endParaRPr>
          </a:p>
        </p:txBody>
      </p:sp>
      <p:sp>
        <p:nvSpPr>
          <p:cNvPr id="10" name="Title 5">
            <a:extLst>
              <a:ext uri="{FF2B5EF4-FFF2-40B4-BE49-F238E27FC236}">
                <a16:creationId xmlns:a16="http://schemas.microsoft.com/office/drawing/2014/main" id="{F1D3DCEB-F453-4335-B288-2AF218656C23}"/>
              </a:ext>
            </a:extLst>
          </p:cNvPr>
          <p:cNvSpPr txBox="1">
            <a:spLocks/>
          </p:cNvSpPr>
          <p:nvPr/>
        </p:nvSpPr>
        <p:spPr>
          <a:xfrm>
            <a:off x="838200" y="1405289"/>
            <a:ext cx="10515600" cy="4653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42950" indent="-742950" algn="r" rtl="1">
              <a:buFont typeface="+mj-lt"/>
              <a:buAutoNum type="arabicPeriod"/>
            </a:pPr>
            <a:r>
              <a:rPr lang="he-IL" sz="2400" b="0" dirty="0">
                <a:latin typeface="Rubik" panose="00000500000000000000" pitchFamily="2" charset="-79"/>
                <a:cs typeface="Rubik" panose="00000500000000000000" pitchFamily="2" charset="-79"/>
              </a:rPr>
              <a:t>נוודא שההקשר של השיחה שלנו מכיל את המודלים לפיהם נעבוד (לדוגמא </a:t>
            </a:r>
            <a:r>
              <a:rPr lang="en-US" sz="2400" b="0" dirty="0">
                <a:latin typeface="Rubik" panose="00000500000000000000" pitchFamily="2" charset="-79"/>
                <a:cs typeface="Rubik" panose="00000500000000000000" pitchFamily="2" charset="-79"/>
              </a:rPr>
              <a:t>smart</a:t>
            </a:r>
            <a:r>
              <a:rPr lang="he-IL" sz="2400" b="0" dirty="0">
                <a:latin typeface="Rubik" panose="00000500000000000000" pitchFamily="2" charset="-79"/>
                <a:cs typeface="Rubik" panose="00000500000000000000" pitchFamily="2" charset="-79"/>
              </a:rPr>
              <a:t>)</a:t>
            </a:r>
          </a:p>
          <a:p>
            <a:pPr marL="742950" indent="-742950" algn="r" rtl="1">
              <a:buFont typeface="+mj-lt"/>
              <a:buAutoNum type="arabicPeriod"/>
            </a:pPr>
            <a:r>
              <a:rPr lang="he-IL" sz="2400" b="0" dirty="0">
                <a:latin typeface="Rubik" panose="00000500000000000000" pitchFamily="2" charset="-79"/>
                <a:cs typeface="Rubik" panose="00000500000000000000" pitchFamily="2" charset="-79"/>
              </a:rPr>
              <a:t>נוודא שההקשר של השיחה מכיל מאפיינים של שאלת מחקר איכותית</a:t>
            </a:r>
          </a:p>
          <a:p>
            <a:pPr marL="742950" indent="-742950" algn="r" rtl="1">
              <a:buFont typeface="+mj-lt"/>
              <a:buAutoNum type="arabicPeriod"/>
            </a:pPr>
            <a:r>
              <a:rPr lang="he-IL" sz="2400" b="0" dirty="0">
                <a:latin typeface="Rubik" panose="00000500000000000000" pitchFamily="2" charset="-79"/>
                <a:cs typeface="Rubik" panose="00000500000000000000" pitchFamily="2" charset="-79"/>
              </a:rPr>
              <a:t>ניתן כמה שיותר מידע לגבי הנושא שעליו אנחנו רוצים לנסח מטרת מחקר</a:t>
            </a:r>
          </a:p>
          <a:p>
            <a:pPr marL="742950" indent="-742950" algn="r" rtl="1">
              <a:buFont typeface="+mj-lt"/>
              <a:buAutoNum type="arabicPeriod"/>
            </a:pPr>
            <a:r>
              <a:rPr lang="he-IL" sz="2400" b="0" dirty="0">
                <a:latin typeface="Rubik" panose="00000500000000000000" pitchFamily="2" charset="-79"/>
                <a:cs typeface="Rubik" panose="00000500000000000000" pitchFamily="2" charset="-79"/>
              </a:rPr>
              <a:t>נכתוב את הגרסה הראשונית שלנו לשאלת מחקר ונבקש שיפורים ודיוקים</a:t>
            </a:r>
          </a:p>
        </p:txBody>
      </p:sp>
      <p:sp>
        <p:nvSpPr>
          <p:cNvPr id="3" name="Title 5">
            <a:extLst>
              <a:ext uri="{FF2B5EF4-FFF2-40B4-BE49-F238E27FC236}">
                <a16:creationId xmlns:a16="http://schemas.microsoft.com/office/drawing/2014/main" id="{F9B40D93-34D9-3F4C-657A-CB11F03F0E77}"/>
              </a:ext>
            </a:extLst>
          </p:cNvPr>
          <p:cNvSpPr txBox="1">
            <a:spLocks/>
          </p:cNvSpPr>
          <p:nvPr/>
        </p:nvSpPr>
        <p:spPr>
          <a:xfrm>
            <a:off x="838200" y="1405289"/>
            <a:ext cx="10515600" cy="11469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b="0" dirty="0">
                <a:latin typeface="Rubik" panose="00000500000000000000" pitchFamily="2" charset="-79"/>
                <a:cs typeface="Rubik" panose="00000500000000000000" pitchFamily="2" charset="-79"/>
              </a:rPr>
              <a:t>ChatGPT / Claude / Gemini / Grok </a:t>
            </a:r>
            <a:r>
              <a:rPr lang="en-US" b="0" dirty="0" err="1">
                <a:latin typeface="Rubik" panose="00000500000000000000" pitchFamily="2" charset="-79"/>
                <a:cs typeface="Rubik" panose="00000500000000000000" pitchFamily="2" charset="-79"/>
              </a:rPr>
              <a:t>etc</a:t>
            </a:r>
            <a:r>
              <a:rPr lang="en-US" b="0" dirty="0">
                <a:latin typeface="Rubik" panose="00000500000000000000" pitchFamily="2" charset="-79"/>
                <a:cs typeface="Rubik" panose="00000500000000000000" pitchFamily="2" charset="-79"/>
              </a:rPr>
              <a:t>…</a:t>
            </a:r>
            <a:endParaRPr lang="he-IL" b="0" dirty="0">
              <a:latin typeface="Rubik" panose="00000500000000000000" pitchFamily="2" charset="-79"/>
              <a:cs typeface="Rubik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77689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FC81F9-7ABE-942D-31DB-B94601E355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62B9DCB-DD43-EBBD-A880-958D1C07CD0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53617" y="183860"/>
            <a:ext cx="11710585" cy="6490280"/>
          </a:xfrm>
          <a:prstGeom prst="rect">
            <a:avLst/>
          </a:prstGeom>
          <a:solidFill>
            <a:srgbClr val="000000">
              <a:alpha val="50196"/>
            </a:srgb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5400" b="1" dirty="0">
              <a:solidFill>
                <a:schemeClr val="accent1">
                  <a:lumMod val="20000"/>
                  <a:lumOff val="80000"/>
                </a:schemeClr>
              </a:solidFill>
              <a:latin typeface="Rubik SemiBold" pitchFamily="2" charset="-79"/>
              <a:cs typeface="Rubik SemiBold" pitchFamily="2" charset="-79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356EA1C-4B88-0381-3B41-0A56D57EF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9883"/>
            <a:ext cx="10515600" cy="1222408"/>
          </a:xfrm>
        </p:spPr>
        <p:txBody>
          <a:bodyPr>
            <a:normAutofit/>
          </a:bodyPr>
          <a:lstStyle/>
          <a:p>
            <a:pPr algn="ctr" rtl="1"/>
            <a:r>
              <a:rPr lang="he-IL" sz="4800" dirty="0">
                <a:latin typeface="Rubik" panose="00000500000000000000" pitchFamily="2" charset="-79"/>
                <a:cs typeface="Rubik" panose="00000500000000000000" pitchFamily="2" charset="-79"/>
              </a:rPr>
              <a:t>נאסוף מידע</a:t>
            </a:r>
            <a:endParaRPr lang="en-IL" sz="4800" dirty="0">
              <a:latin typeface="Rubik" panose="00000500000000000000" pitchFamily="2" charset="-79"/>
              <a:cs typeface="Rubik" panose="00000500000000000000" pitchFamily="2" charset="-79"/>
            </a:endParaRPr>
          </a:p>
        </p:txBody>
      </p:sp>
      <p:sp>
        <p:nvSpPr>
          <p:cNvPr id="10" name="Title 5">
            <a:extLst>
              <a:ext uri="{FF2B5EF4-FFF2-40B4-BE49-F238E27FC236}">
                <a16:creationId xmlns:a16="http://schemas.microsoft.com/office/drawing/2014/main" id="{A5856B43-73E3-6301-C6F4-D09D3E171481}"/>
              </a:ext>
            </a:extLst>
          </p:cNvPr>
          <p:cNvSpPr txBox="1">
            <a:spLocks/>
          </p:cNvSpPr>
          <p:nvPr/>
        </p:nvSpPr>
        <p:spPr>
          <a:xfrm>
            <a:off x="838200" y="1405289"/>
            <a:ext cx="10515600" cy="4653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42950" indent="-742950" algn="r" rtl="1">
              <a:buFont typeface="+mj-lt"/>
              <a:buAutoNum type="arabicPeriod"/>
            </a:pPr>
            <a:endParaRPr lang="he-IL" sz="2400" b="0" dirty="0">
              <a:latin typeface="Rubik" panose="00000500000000000000" pitchFamily="2" charset="-79"/>
              <a:cs typeface="Rubik" panose="00000500000000000000" pitchFamily="2" charset="-79"/>
            </a:endParaRPr>
          </a:p>
        </p:txBody>
      </p:sp>
      <p:sp>
        <p:nvSpPr>
          <p:cNvPr id="3" name="Title 5">
            <a:extLst>
              <a:ext uri="{FF2B5EF4-FFF2-40B4-BE49-F238E27FC236}">
                <a16:creationId xmlns:a16="http://schemas.microsoft.com/office/drawing/2014/main" id="{DF21542C-850A-C13F-CB6B-39A2C912E980}"/>
              </a:ext>
            </a:extLst>
          </p:cNvPr>
          <p:cNvSpPr txBox="1">
            <a:spLocks/>
          </p:cNvSpPr>
          <p:nvPr/>
        </p:nvSpPr>
        <p:spPr>
          <a:xfrm>
            <a:off x="838200" y="2480463"/>
            <a:ext cx="10515600" cy="11469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sz="6600" b="0" dirty="0">
                <a:latin typeface="Rubik" panose="00000500000000000000" pitchFamily="2" charset="-79"/>
                <a:cs typeface="Rubik" panose="00000500000000000000" pitchFamily="2" charset="-79"/>
                <a:hlinkClick r:id="rId3"/>
              </a:rPr>
              <a:t>STORM</a:t>
            </a:r>
            <a:endParaRPr lang="he-IL" sz="6600" b="0" dirty="0">
              <a:latin typeface="Rubik" panose="00000500000000000000" pitchFamily="2" charset="-79"/>
              <a:cs typeface="Rubik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83683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B5BC60-BFF7-A83F-9E52-DDD2D3BF76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99BF00C-5BCA-925D-8B3B-C1AAA80A107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53617" y="183860"/>
            <a:ext cx="11710585" cy="6490280"/>
          </a:xfrm>
          <a:prstGeom prst="rect">
            <a:avLst/>
          </a:prstGeom>
          <a:solidFill>
            <a:srgbClr val="000000">
              <a:alpha val="50196"/>
            </a:srgb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5400" b="1" dirty="0">
              <a:solidFill>
                <a:schemeClr val="accent1">
                  <a:lumMod val="20000"/>
                  <a:lumOff val="80000"/>
                </a:schemeClr>
              </a:solidFill>
              <a:latin typeface="Rubik SemiBold" pitchFamily="2" charset="-79"/>
              <a:cs typeface="Rubik SemiBold" pitchFamily="2" charset="-79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834B4FA-3D09-7CC2-6320-4065D5945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9883"/>
            <a:ext cx="10515600" cy="1222408"/>
          </a:xfrm>
        </p:spPr>
        <p:txBody>
          <a:bodyPr>
            <a:normAutofit/>
          </a:bodyPr>
          <a:lstStyle/>
          <a:p>
            <a:pPr algn="ctr" rtl="1"/>
            <a:r>
              <a:rPr lang="he-IL" sz="4800" dirty="0">
                <a:latin typeface="Rubik" panose="00000500000000000000" pitchFamily="2" charset="-79"/>
                <a:cs typeface="Rubik" panose="00000500000000000000" pitchFamily="2" charset="-79"/>
              </a:rPr>
              <a:t>נאסוף מחקרים</a:t>
            </a:r>
            <a:endParaRPr lang="en-IL" sz="4800" dirty="0">
              <a:latin typeface="Rubik" panose="00000500000000000000" pitchFamily="2" charset="-79"/>
              <a:cs typeface="Rubik" panose="00000500000000000000" pitchFamily="2" charset="-79"/>
            </a:endParaRPr>
          </a:p>
        </p:txBody>
      </p:sp>
      <p:sp>
        <p:nvSpPr>
          <p:cNvPr id="10" name="Title 5">
            <a:extLst>
              <a:ext uri="{FF2B5EF4-FFF2-40B4-BE49-F238E27FC236}">
                <a16:creationId xmlns:a16="http://schemas.microsoft.com/office/drawing/2014/main" id="{F868600A-9EC5-63B9-78C4-CAF2AD0A1EA5}"/>
              </a:ext>
            </a:extLst>
          </p:cNvPr>
          <p:cNvSpPr txBox="1">
            <a:spLocks/>
          </p:cNvSpPr>
          <p:nvPr/>
        </p:nvSpPr>
        <p:spPr>
          <a:xfrm>
            <a:off x="838200" y="1405289"/>
            <a:ext cx="10515600" cy="4653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42950" indent="-742950" algn="r" rtl="1">
              <a:buFont typeface="+mj-lt"/>
              <a:buAutoNum type="arabicPeriod"/>
            </a:pPr>
            <a:endParaRPr lang="he-IL" sz="2400" b="0" dirty="0">
              <a:latin typeface="Rubik" panose="00000500000000000000" pitchFamily="2" charset="-79"/>
              <a:cs typeface="Rubik" panose="00000500000000000000" pitchFamily="2" charset="-79"/>
            </a:endParaRPr>
          </a:p>
        </p:txBody>
      </p:sp>
      <p:sp>
        <p:nvSpPr>
          <p:cNvPr id="3" name="Title 5">
            <a:extLst>
              <a:ext uri="{FF2B5EF4-FFF2-40B4-BE49-F238E27FC236}">
                <a16:creationId xmlns:a16="http://schemas.microsoft.com/office/drawing/2014/main" id="{D9B66184-1D93-39B0-926D-1F7E3092DD65}"/>
              </a:ext>
            </a:extLst>
          </p:cNvPr>
          <p:cNvSpPr txBox="1">
            <a:spLocks/>
          </p:cNvSpPr>
          <p:nvPr/>
        </p:nvSpPr>
        <p:spPr>
          <a:xfrm>
            <a:off x="838200" y="2480462"/>
            <a:ext cx="10515600" cy="2473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sz="6600" b="0" dirty="0">
                <a:latin typeface="Rubik" panose="00000500000000000000" pitchFamily="2" charset="-79"/>
                <a:cs typeface="Rubik" panose="00000500000000000000" pitchFamily="2" charset="-79"/>
                <a:hlinkClick r:id="rId3"/>
              </a:rPr>
              <a:t>Elicit</a:t>
            </a:r>
            <a:endParaRPr lang="en-US" sz="6600" b="0" dirty="0">
              <a:latin typeface="Rubik" panose="00000500000000000000" pitchFamily="2" charset="-79"/>
              <a:cs typeface="Rubik" panose="00000500000000000000" pitchFamily="2" charset="-79"/>
            </a:endParaRPr>
          </a:p>
          <a:p>
            <a:pPr algn="ctr" rtl="1"/>
            <a:r>
              <a:rPr lang="en-US" sz="6600" b="0" dirty="0" err="1">
                <a:latin typeface="Rubik" panose="00000500000000000000" pitchFamily="2" charset="-79"/>
                <a:cs typeface="Rubik" panose="00000500000000000000" pitchFamily="2" charset="-79"/>
                <a:hlinkClick r:id="rId4"/>
              </a:rPr>
              <a:t>Scispace</a:t>
            </a:r>
            <a:endParaRPr lang="he-IL" sz="6600" b="0" dirty="0">
              <a:latin typeface="Rubik" panose="00000500000000000000" pitchFamily="2" charset="-79"/>
              <a:cs typeface="Rubik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9825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A7FF21-44F8-F80F-FD74-9F1F29CFF0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A812DDB-7D92-3643-84E0-C6B6F9E0101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53617" y="183860"/>
            <a:ext cx="11710585" cy="6490280"/>
          </a:xfrm>
          <a:prstGeom prst="rect">
            <a:avLst/>
          </a:prstGeom>
          <a:solidFill>
            <a:srgbClr val="000000">
              <a:alpha val="50196"/>
            </a:srgb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5400" b="1" dirty="0">
              <a:solidFill>
                <a:schemeClr val="accent1">
                  <a:lumMod val="20000"/>
                  <a:lumOff val="80000"/>
                </a:schemeClr>
              </a:solidFill>
              <a:latin typeface="Rubik SemiBold" pitchFamily="2" charset="-79"/>
              <a:cs typeface="Rubik SemiBold" pitchFamily="2" charset="-79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F90C977-B652-94B2-74FD-2D0C8F148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9883"/>
            <a:ext cx="10515600" cy="1222408"/>
          </a:xfrm>
        </p:spPr>
        <p:txBody>
          <a:bodyPr>
            <a:normAutofit/>
          </a:bodyPr>
          <a:lstStyle/>
          <a:p>
            <a:pPr algn="ctr" rtl="1"/>
            <a:r>
              <a:rPr lang="he-IL" sz="4800" dirty="0">
                <a:latin typeface="Rubik" panose="00000500000000000000" pitchFamily="2" charset="-79"/>
                <a:cs typeface="Rubik" panose="00000500000000000000" pitchFamily="2" charset="-79"/>
              </a:rPr>
              <a:t>מערכות יחסים בין המחקרים?</a:t>
            </a:r>
            <a:endParaRPr lang="en-IL" sz="4800" dirty="0">
              <a:latin typeface="Rubik" panose="00000500000000000000" pitchFamily="2" charset="-79"/>
              <a:cs typeface="Rubik" panose="00000500000000000000" pitchFamily="2" charset="-79"/>
            </a:endParaRPr>
          </a:p>
        </p:txBody>
      </p:sp>
      <p:sp>
        <p:nvSpPr>
          <p:cNvPr id="10" name="Title 5">
            <a:extLst>
              <a:ext uri="{FF2B5EF4-FFF2-40B4-BE49-F238E27FC236}">
                <a16:creationId xmlns:a16="http://schemas.microsoft.com/office/drawing/2014/main" id="{59C8B3B3-D881-16B9-91AF-F30001190571}"/>
              </a:ext>
            </a:extLst>
          </p:cNvPr>
          <p:cNvSpPr txBox="1">
            <a:spLocks/>
          </p:cNvSpPr>
          <p:nvPr/>
        </p:nvSpPr>
        <p:spPr>
          <a:xfrm>
            <a:off x="838200" y="1405289"/>
            <a:ext cx="10515600" cy="4653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42950" indent="-742950" algn="r" rtl="1">
              <a:buFont typeface="+mj-lt"/>
              <a:buAutoNum type="arabicPeriod"/>
            </a:pPr>
            <a:endParaRPr lang="he-IL" sz="2400" b="0" dirty="0">
              <a:latin typeface="Rubik" panose="00000500000000000000" pitchFamily="2" charset="-79"/>
              <a:cs typeface="Rubik" panose="00000500000000000000" pitchFamily="2" charset="-79"/>
            </a:endParaRPr>
          </a:p>
        </p:txBody>
      </p:sp>
      <p:sp>
        <p:nvSpPr>
          <p:cNvPr id="3" name="Title 5">
            <a:extLst>
              <a:ext uri="{FF2B5EF4-FFF2-40B4-BE49-F238E27FC236}">
                <a16:creationId xmlns:a16="http://schemas.microsoft.com/office/drawing/2014/main" id="{40B6B2B9-2081-0557-F0F6-B7D592DC4D6E}"/>
              </a:ext>
            </a:extLst>
          </p:cNvPr>
          <p:cNvSpPr txBox="1">
            <a:spLocks/>
          </p:cNvSpPr>
          <p:nvPr/>
        </p:nvSpPr>
        <p:spPr>
          <a:xfrm>
            <a:off x="838200" y="2480462"/>
            <a:ext cx="10515600" cy="2473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dirty="0">
                <a:latin typeface="Rubik" panose="00000500000000000000" pitchFamily="2" charset="-79"/>
                <a:cs typeface="Rubik" panose="00000500000000000000" pitchFamily="2" charset="-79"/>
                <a:hlinkClick r:id="rId3"/>
              </a:rPr>
              <a:t>RESEARCH</a:t>
            </a:r>
            <a:r>
              <a:rPr lang="he-IL" sz="6600" dirty="0">
                <a:latin typeface="Rubik" panose="00000500000000000000" pitchFamily="2" charset="-79"/>
                <a:cs typeface="Rubik" panose="00000500000000000000" pitchFamily="2" charset="-79"/>
                <a:hlinkClick r:id="rId3"/>
              </a:rPr>
              <a:t> </a:t>
            </a:r>
            <a:r>
              <a:rPr lang="en-US" sz="6600" dirty="0">
                <a:latin typeface="Rubik" panose="00000500000000000000" pitchFamily="2" charset="-79"/>
                <a:cs typeface="Rubik" panose="00000500000000000000" pitchFamily="2" charset="-79"/>
                <a:hlinkClick r:id="rId3"/>
              </a:rPr>
              <a:t>RABBIT</a:t>
            </a:r>
            <a:endParaRPr lang="en-IL" sz="6600" dirty="0">
              <a:latin typeface="Rubik" panose="00000500000000000000" pitchFamily="2" charset="-79"/>
              <a:cs typeface="Rubik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63039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olors 258 Dark">
      <a:dk1>
        <a:srgbClr val="FFFFFF"/>
      </a:dk1>
      <a:lt1>
        <a:srgbClr val="3F3F3F"/>
      </a:lt1>
      <a:dk2>
        <a:srgbClr val="313C41"/>
      </a:dk2>
      <a:lt2>
        <a:srgbClr val="FFFFFF"/>
      </a:lt2>
      <a:accent1>
        <a:srgbClr val="138BB9"/>
      </a:accent1>
      <a:accent2>
        <a:srgbClr val="51C7BB"/>
      </a:accent2>
      <a:accent3>
        <a:srgbClr val="7ADC72"/>
      </a:accent3>
      <a:accent4>
        <a:srgbClr val="FF9F6E"/>
      </a:accent4>
      <a:accent5>
        <a:srgbClr val="DE406E"/>
      </a:accent5>
      <a:accent6>
        <a:srgbClr val="C83288"/>
      </a:accent6>
      <a:hlink>
        <a:srgbClr val="A05024"/>
      </a:hlink>
      <a:folHlink>
        <a:srgbClr val="FEC037"/>
      </a:folHlink>
    </a:clrScheme>
    <a:fontScheme name="Futura">
      <a:majorFont>
        <a:latin typeface="Montserrat"/>
        <a:ea typeface=""/>
        <a:cs typeface=""/>
      </a:majorFont>
      <a:minorFont>
        <a:latin typeface="Abeeze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wrap="square" rtlCol="0" anchor="ctr"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29490</TotalTime>
  <Words>288</Words>
  <Application>Microsoft Office PowerPoint</Application>
  <PresentationFormat>Widescreen</PresentationFormat>
  <Paragraphs>65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Abeezee</vt:lpstr>
      <vt:lpstr>Arial</vt:lpstr>
      <vt:lpstr>Calibri</vt:lpstr>
      <vt:lpstr>Courier New</vt:lpstr>
      <vt:lpstr>Montserrat</vt:lpstr>
      <vt:lpstr>Rubik</vt:lpstr>
      <vt:lpstr>Rubik SemiBold</vt:lpstr>
      <vt:lpstr>Office Theme</vt:lpstr>
      <vt:lpstr>PowerPoint Presentation</vt:lpstr>
      <vt:lpstr>מי אני?</vt:lpstr>
      <vt:lpstr>על מה נדבר במהלך הסדנה?</vt:lpstr>
      <vt:lpstr>נתחיל מההתחלה</vt:lpstr>
      <vt:lpstr>נתחיל מההתחלה</vt:lpstr>
      <vt:lpstr>עכשיו אפשר לנסח!</vt:lpstr>
      <vt:lpstr>נאסוף מידע</vt:lpstr>
      <vt:lpstr>נאסוף מחקרים</vt:lpstr>
      <vt:lpstr>מערכות יחסים בין המחקרים?</vt:lpstr>
      <vt:lpstr>ואיך מקיימים קריאה ראשונית?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mail</dc:creator>
  <cp:lastModifiedBy>amit-joseph avinoam</cp:lastModifiedBy>
  <cp:revision>477</cp:revision>
  <dcterms:created xsi:type="dcterms:W3CDTF">2020-06-13T04:19:10Z</dcterms:created>
  <dcterms:modified xsi:type="dcterms:W3CDTF">2025-07-14T11:32:58Z</dcterms:modified>
</cp:coreProperties>
</file>